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4" r:id="rId5"/>
    <p:sldId id="422" r:id="rId6"/>
    <p:sldId id="270" r:id="rId7"/>
    <p:sldId id="419" r:id="rId8"/>
    <p:sldId id="281" r:id="rId9"/>
    <p:sldId id="416" r:id="rId10"/>
    <p:sldId id="423" r:id="rId11"/>
    <p:sldId id="429" r:id="rId12"/>
    <p:sldId id="298" r:id="rId13"/>
    <p:sldId id="424" r:id="rId14"/>
    <p:sldId id="425" r:id="rId15"/>
    <p:sldId id="426" r:id="rId16"/>
    <p:sldId id="427" r:id="rId17"/>
    <p:sldId id="428" r:id="rId18"/>
    <p:sldId id="279" r:id="rId19"/>
    <p:sldId id="4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166"/>
    <a:srgbClr val="F7F7F7"/>
    <a:srgbClr val="DEE8FF"/>
    <a:srgbClr val="ECF0F3"/>
    <a:srgbClr val="31456A"/>
    <a:srgbClr val="E0E8EE"/>
    <a:srgbClr val="8A9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DE3481-D8B4-4B50-B63B-CE5BEC9D6E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2DE46-288B-4D03-8DCE-4F919C258C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EA6D-C3CD-4366-ADCA-7240C99AF4C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69B2C-028E-4845-B080-34952D6AC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B356B-DA16-4291-BF39-3C108EBB2C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C4060-6AEE-415D-8DA8-16669DE6C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73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6A2E-FE4E-423A-8E89-05A949C7310A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05397-467D-4258-8F45-6807736C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4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rgraphdesign.com/start-project/" TargetMode="External"/><Relationship Id="rId2" Type="http://schemas.openxmlformats.org/officeDocument/2006/relationships/hyperlink" Target="https://rrslide.com/price/freebies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rrslide.com/documentation/" TargetMode="External"/><Relationship Id="rId4" Type="http://schemas.openxmlformats.org/officeDocument/2006/relationships/hyperlink" Target="https://rrslide.com/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63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33B9E-C835-4A05-AF0C-6F2A39ED853D}"/>
              </a:ext>
            </a:extLst>
          </p:cNvPr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0D1FB18-D757-4F45-A927-B81FA41E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D3105FD-B5F9-425B-BC86-AC6C21D90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E8BF73-BEBF-442A-8E49-17B28DCB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1FA5F1-2411-463E-AB83-24436DA9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5ED32C-00E2-4DD4-B93E-120581BA6C4B}"/>
              </a:ext>
            </a:extLst>
          </p:cNvPr>
          <p:cNvSpPr txBox="1"/>
          <p:nvPr userDrawn="1"/>
        </p:nvSpPr>
        <p:spPr>
          <a:xfrm>
            <a:off x="2486944" y="1984781"/>
            <a:ext cx="682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Museo 700"/>
              </a:rPr>
              <a:t>More Free </a:t>
            </a:r>
            <a:r>
              <a:rPr lang="en-US" sz="4400" err="1">
                <a:solidFill>
                  <a:schemeClr val="bg1"/>
                </a:solidFill>
                <a:latin typeface="Museo 700"/>
              </a:rPr>
              <a:t>Powerpoint</a:t>
            </a:r>
            <a:r>
              <a:rPr lang="en-US" sz="4400">
                <a:solidFill>
                  <a:schemeClr val="bg1"/>
                </a:solidFill>
                <a:latin typeface="Museo 700"/>
              </a:rPr>
              <a:t> Templates?</a:t>
            </a:r>
          </a:p>
        </p:txBody>
      </p:sp>
      <p:sp>
        <p:nvSpPr>
          <p:cNvPr id="4" name="Rectangle: Rounded Corners 3">
            <a:hlinkClick r:id="rId2"/>
            <a:extLst>
              <a:ext uri="{FF2B5EF4-FFF2-40B4-BE49-F238E27FC236}">
                <a16:creationId xmlns:a16="http://schemas.microsoft.com/office/drawing/2014/main" id="{D81D55A5-88BF-4C22-B3F4-64709A171FEC}"/>
              </a:ext>
            </a:extLst>
          </p:cNvPr>
          <p:cNvSpPr/>
          <p:nvPr userDrawn="1"/>
        </p:nvSpPr>
        <p:spPr>
          <a:xfrm>
            <a:off x="5337978" y="3638659"/>
            <a:ext cx="1053993" cy="253916"/>
          </a:xfrm>
          <a:prstGeom prst="roundRect">
            <a:avLst>
              <a:gd name="adj" fmla="val 39588"/>
            </a:avLst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Sans" panose="02000000000000000000" pitchFamily="2" charset="0"/>
              </a:rPr>
              <a:t>Click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E62E-7BF4-4AC5-B907-E2AEF1A3E202}"/>
              </a:ext>
            </a:extLst>
          </p:cNvPr>
          <p:cNvSpPr txBox="1"/>
          <p:nvPr userDrawn="1"/>
        </p:nvSpPr>
        <p:spPr>
          <a:xfrm>
            <a:off x="6721293" y="5550010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ppt basic </a:t>
            </a:r>
            <a:r>
              <a:rPr lang="en-US" sz="1050" kern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ACBB7-C10A-4FAC-BD59-8324609F0CAD}"/>
              </a:ext>
            </a:extLst>
          </p:cNvPr>
          <p:cNvSpPr txBox="1"/>
          <p:nvPr userDrawn="1"/>
        </p:nvSpPr>
        <p:spPr>
          <a:xfrm>
            <a:off x="5171985" y="5550009"/>
            <a:ext cx="1454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" kern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template</a:t>
            </a:r>
            <a:r>
              <a:rPr lang="en-US" sz="1050" ker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6139A-E6B3-4734-B11E-64AC22040E0F}"/>
              </a:ext>
            </a:extLst>
          </p:cNvPr>
          <p:cNvSpPr txBox="1"/>
          <p:nvPr userDrawn="1"/>
        </p:nvSpPr>
        <p:spPr>
          <a:xfrm>
            <a:off x="3675966" y="5550010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</a:t>
            </a:r>
            <a:r>
              <a:rPr lang="en-US" sz="1050" ker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050" kern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powerpoint</a:t>
            </a:r>
            <a:endParaRPr lang="en-US" sz="1050" ker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85EFA5-8F86-4F1C-AA99-19FAD36230EB}"/>
              </a:ext>
            </a:extLst>
          </p:cNvPr>
          <p:cNvCxnSpPr>
            <a:cxnSpLocks/>
          </p:cNvCxnSpPr>
          <p:nvPr userDrawn="1"/>
        </p:nvCxnSpPr>
        <p:spPr>
          <a:xfrm>
            <a:off x="5098941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E19F02-F5D1-4D70-BBCF-93D8B723CD6D}"/>
              </a:ext>
            </a:extLst>
          </p:cNvPr>
          <p:cNvCxnSpPr>
            <a:cxnSpLocks/>
          </p:cNvCxnSpPr>
          <p:nvPr userDrawn="1"/>
        </p:nvCxnSpPr>
        <p:spPr>
          <a:xfrm>
            <a:off x="6621838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hlinkClick r:id="rId3"/>
            <a:extLst>
              <a:ext uri="{FF2B5EF4-FFF2-40B4-BE49-F238E27FC236}">
                <a16:creationId xmlns:a16="http://schemas.microsoft.com/office/drawing/2014/main" id="{A13F82D2-6AE0-4DFE-8F69-61906703FD9C}"/>
              </a:ext>
            </a:extLst>
          </p:cNvPr>
          <p:cNvSpPr/>
          <p:nvPr userDrawn="1"/>
        </p:nvSpPr>
        <p:spPr>
          <a:xfrm>
            <a:off x="3471655" y="5498175"/>
            <a:ext cx="1605266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hlinkClick r:id="rId4"/>
            <a:extLst>
              <a:ext uri="{FF2B5EF4-FFF2-40B4-BE49-F238E27FC236}">
                <a16:creationId xmlns:a16="http://schemas.microsoft.com/office/drawing/2014/main" id="{C2843033-E13C-4B68-9196-4AE78D89EFFE}"/>
              </a:ext>
            </a:extLst>
          </p:cNvPr>
          <p:cNvSpPr/>
          <p:nvPr userDrawn="1"/>
        </p:nvSpPr>
        <p:spPr>
          <a:xfrm>
            <a:off x="5137854" y="5498175"/>
            <a:ext cx="1454243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hlinkClick r:id="rId5"/>
            <a:extLst>
              <a:ext uri="{FF2B5EF4-FFF2-40B4-BE49-F238E27FC236}">
                <a16:creationId xmlns:a16="http://schemas.microsoft.com/office/drawing/2014/main" id="{57181614-F074-43E2-8C12-273970159B2C}"/>
              </a:ext>
            </a:extLst>
          </p:cNvPr>
          <p:cNvSpPr/>
          <p:nvPr userDrawn="1"/>
        </p:nvSpPr>
        <p:spPr>
          <a:xfrm>
            <a:off x="6660361" y="5498175"/>
            <a:ext cx="1241064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15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AE67-D3D5-472B-A9E2-54B9D7F52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58" y="3197953"/>
            <a:ext cx="1868744" cy="462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BC41B-9826-49B1-944E-B8DAC4345BEE}"/>
              </a:ext>
            </a:extLst>
          </p:cNvPr>
          <p:cNvSpPr txBox="1"/>
          <p:nvPr userDrawn="1"/>
        </p:nvSpPr>
        <p:spPr>
          <a:xfrm>
            <a:off x="1770184" y="3803448"/>
            <a:ext cx="249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Thankyou For Using Our Template</a:t>
            </a:r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8E4FD-3B1A-475A-B3F7-BDA424BC262C}"/>
              </a:ext>
            </a:extLst>
          </p:cNvPr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7275E0C-97D8-4E02-ABA2-3091ABDB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0DCC2FEC-8EFC-4D21-A59B-5AE30EB34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79A25173-8B7E-4598-BDF3-4FF7E7806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A8C724E-41FF-45C0-8D36-625DEBD59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0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44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1DAB7-12E6-41DF-9537-659D4A762D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918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F5E97F-25A4-469E-94BD-408022357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73133" y="1706136"/>
            <a:ext cx="3445732" cy="3445728"/>
          </a:xfrm>
          <a:custGeom>
            <a:avLst/>
            <a:gdLst>
              <a:gd name="connsiteX0" fmla="*/ 1722866 w 3445732"/>
              <a:gd name="connsiteY0" fmla="*/ 0 h 3445728"/>
              <a:gd name="connsiteX1" fmla="*/ 3445732 w 3445732"/>
              <a:gd name="connsiteY1" fmla="*/ 1722864 h 3445728"/>
              <a:gd name="connsiteX2" fmla="*/ 1722866 w 3445732"/>
              <a:gd name="connsiteY2" fmla="*/ 3445728 h 3445728"/>
              <a:gd name="connsiteX3" fmla="*/ 0 w 3445732"/>
              <a:gd name="connsiteY3" fmla="*/ 1722864 h 3445728"/>
              <a:gd name="connsiteX4" fmla="*/ 1722866 w 3445732"/>
              <a:gd name="connsiteY4" fmla="*/ 0 h 34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732" h="3445728">
                <a:moveTo>
                  <a:pt x="1722866" y="0"/>
                </a:moveTo>
                <a:cubicBezTo>
                  <a:pt x="2674379" y="0"/>
                  <a:pt x="3445732" y="771352"/>
                  <a:pt x="3445732" y="1722864"/>
                </a:cubicBezTo>
                <a:cubicBezTo>
                  <a:pt x="3445732" y="2674376"/>
                  <a:pt x="2674379" y="3445728"/>
                  <a:pt x="1722866" y="3445728"/>
                </a:cubicBezTo>
                <a:cubicBezTo>
                  <a:pt x="771353" y="3445728"/>
                  <a:pt x="0" y="2674376"/>
                  <a:pt x="0" y="1722864"/>
                </a:cubicBezTo>
                <a:cubicBezTo>
                  <a:pt x="0" y="771352"/>
                  <a:pt x="771353" y="0"/>
                  <a:pt x="17228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912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83BE54-840D-43AF-8D3D-8D40DA103A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7178" y="518474"/>
            <a:ext cx="3463298" cy="3463296"/>
          </a:xfrm>
          <a:custGeom>
            <a:avLst/>
            <a:gdLst>
              <a:gd name="connsiteX0" fmla="*/ 1495562 w 2991123"/>
              <a:gd name="connsiteY0" fmla="*/ 0 h 2991122"/>
              <a:gd name="connsiteX1" fmla="*/ 1729568 w 2991123"/>
              <a:gd name="connsiteY1" fmla="*/ 96928 h 2991122"/>
              <a:gd name="connsiteX2" fmla="*/ 2894195 w 2991123"/>
              <a:gd name="connsiteY2" fmla="*/ 1261556 h 2991122"/>
              <a:gd name="connsiteX3" fmla="*/ 2894195 w 2991123"/>
              <a:gd name="connsiteY3" fmla="*/ 1729568 h 2991122"/>
              <a:gd name="connsiteX4" fmla="*/ 1729569 w 2991123"/>
              <a:gd name="connsiteY4" fmla="*/ 2894194 h 2991122"/>
              <a:gd name="connsiteX5" fmla="*/ 1261557 w 2991123"/>
              <a:gd name="connsiteY5" fmla="*/ 2894194 h 2991122"/>
              <a:gd name="connsiteX6" fmla="*/ 96929 w 2991123"/>
              <a:gd name="connsiteY6" fmla="*/ 1729567 h 2991122"/>
              <a:gd name="connsiteX7" fmla="*/ 96929 w 2991123"/>
              <a:gd name="connsiteY7" fmla="*/ 1261554 h 2991122"/>
              <a:gd name="connsiteX8" fmla="*/ 1261555 w 2991123"/>
              <a:gd name="connsiteY8" fmla="*/ 96928 h 2991122"/>
              <a:gd name="connsiteX9" fmla="*/ 1495562 w 2991123"/>
              <a:gd name="connsiteY9" fmla="*/ 0 h 299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91123" h="2991122">
                <a:moveTo>
                  <a:pt x="1495562" y="0"/>
                </a:moveTo>
                <a:cubicBezTo>
                  <a:pt x="1580255" y="0"/>
                  <a:pt x="1664949" y="32309"/>
                  <a:pt x="1729568" y="96928"/>
                </a:cubicBezTo>
                <a:lnTo>
                  <a:pt x="2894195" y="1261556"/>
                </a:lnTo>
                <a:cubicBezTo>
                  <a:pt x="3023433" y="1390793"/>
                  <a:pt x="3023433" y="1600330"/>
                  <a:pt x="2894195" y="1729568"/>
                </a:cubicBezTo>
                <a:lnTo>
                  <a:pt x="1729569" y="2894194"/>
                </a:lnTo>
                <a:cubicBezTo>
                  <a:pt x="1600331" y="3023432"/>
                  <a:pt x="1390794" y="3023432"/>
                  <a:pt x="1261557" y="2894194"/>
                </a:cubicBezTo>
                <a:lnTo>
                  <a:pt x="96929" y="1729567"/>
                </a:lnTo>
                <a:cubicBezTo>
                  <a:pt x="-32309" y="1600329"/>
                  <a:pt x="-32309" y="1390792"/>
                  <a:pt x="96929" y="1261554"/>
                </a:cubicBezTo>
                <a:lnTo>
                  <a:pt x="1261555" y="96928"/>
                </a:lnTo>
                <a:cubicBezTo>
                  <a:pt x="1326174" y="32309"/>
                  <a:pt x="1410868" y="0"/>
                  <a:pt x="149556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63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928930-EE5D-4F80-90D1-27BDF64A6B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68295" cy="6868620"/>
          </a:xfrm>
          <a:custGeom>
            <a:avLst/>
            <a:gdLst>
              <a:gd name="connsiteX0" fmla="*/ 0 w 4468295"/>
              <a:gd name="connsiteY0" fmla="*/ 0 h 6868620"/>
              <a:gd name="connsiteX1" fmla="*/ 4468295 w 4468295"/>
              <a:gd name="connsiteY1" fmla="*/ 0 h 6868620"/>
              <a:gd name="connsiteX2" fmla="*/ 4468295 w 4468295"/>
              <a:gd name="connsiteY2" fmla="*/ 6868620 h 6868620"/>
              <a:gd name="connsiteX3" fmla="*/ 0 w 4468295"/>
              <a:gd name="connsiteY3" fmla="*/ 6868620 h 686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295" h="6868620">
                <a:moveTo>
                  <a:pt x="0" y="0"/>
                </a:moveTo>
                <a:lnTo>
                  <a:pt x="4468295" y="0"/>
                </a:lnTo>
                <a:lnTo>
                  <a:pt x="4468295" y="6868620"/>
                </a:lnTo>
                <a:lnTo>
                  <a:pt x="0" y="686862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555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57E2A8-F51E-441F-A509-2C3679EB5E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" y="0"/>
            <a:ext cx="12191980" cy="5929476"/>
          </a:xfrm>
          <a:custGeom>
            <a:avLst/>
            <a:gdLst>
              <a:gd name="connsiteX0" fmla="*/ 0 w 12191980"/>
              <a:gd name="connsiteY0" fmla="*/ 0 h 5929476"/>
              <a:gd name="connsiteX1" fmla="*/ 12191980 w 12191980"/>
              <a:gd name="connsiteY1" fmla="*/ 0 h 5929476"/>
              <a:gd name="connsiteX2" fmla="*/ 6380248 w 12191980"/>
              <a:gd name="connsiteY2" fmla="*/ 5811732 h 5929476"/>
              <a:gd name="connsiteX3" fmla="*/ 5811731 w 12191980"/>
              <a:gd name="connsiteY3" fmla="*/ 5811732 h 59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80" h="5929476">
                <a:moveTo>
                  <a:pt x="0" y="0"/>
                </a:moveTo>
                <a:lnTo>
                  <a:pt x="12191980" y="0"/>
                </a:lnTo>
                <a:lnTo>
                  <a:pt x="6380248" y="5811732"/>
                </a:lnTo>
                <a:cubicBezTo>
                  <a:pt x="6223256" y="5968724"/>
                  <a:pt x="5968723" y="5968724"/>
                  <a:pt x="5811731" y="5811732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5051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8FFD919-EA86-471E-90D4-D3E0FD152E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A5A5E34-4170-4923-9F23-B4BC9BA464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5569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6E0000B2-E54F-485B-9373-01C6458B5C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6263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D70D8CC1-8B40-4F6F-9029-2174B05C4E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96956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701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1148245-64D8-49D4-A652-6548B4C54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4859" y="2649489"/>
            <a:ext cx="1558800" cy="1558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5129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050FD-28BB-47DA-8953-D4612A80282A}"/>
              </a:ext>
            </a:extLst>
          </p:cNvPr>
          <p:cNvSpPr txBox="1"/>
          <p:nvPr userDrawn="1"/>
        </p:nvSpPr>
        <p:spPr>
          <a:xfrm rot="10800000" flipV="1">
            <a:off x="11098521" y="6355819"/>
            <a:ext cx="5621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050" spc="3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260E2A6B-A809-4840-BF14-8648BC0BDF87}" type="slidenum">
              <a:rPr lang="id-ID" smtClean="0">
                <a:solidFill>
                  <a:srgbClr val="2C4166">
                    <a:alpha val="40000"/>
                  </a:srgbClr>
                </a:solidFill>
              </a:rPr>
              <a:pPr algn="r"/>
              <a:t>‹#›</a:t>
            </a:fld>
            <a:endParaRPr lang="id-ID">
              <a:solidFill>
                <a:srgbClr val="2C4166">
                  <a:alpha val="40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65D2D-5F93-4C3A-987A-538261D46F1B}"/>
              </a:ext>
            </a:extLst>
          </p:cNvPr>
          <p:cNvSpPr txBox="1"/>
          <p:nvPr userDrawn="1"/>
        </p:nvSpPr>
        <p:spPr>
          <a:xfrm>
            <a:off x="531362" y="6351972"/>
            <a:ext cx="3916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 b="1" spc="300">
                <a:solidFill>
                  <a:srgbClr val="2C4166">
                    <a:alpha val="40000"/>
                  </a:srgb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2021 //</a:t>
            </a:r>
            <a:r>
              <a:rPr lang="en-US" sz="1050" spc="300">
                <a:solidFill>
                  <a:srgbClr val="2C4166">
                    <a:alpha val="40000"/>
                  </a:srgb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Multiproject 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03714B-E48D-4479-A9F2-05E7D32D3FBA}"/>
              </a:ext>
            </a:extLst>
          </p:cNvPr>
          <p:cNvCxnSpPr>
            <a:cxnSpLocks/>
          </p:cNvCxnSpPr>
          <p:nvPr userDrawn="1"/>
        </p:nvCxnSpPr>
        <p:spPr>
          <a:xfrm>
            <a:off x="0" y="6482777"/>
            <a:ext cx="400050" cy="0"/>
          </a:xfrm>
          <a:prstGeom prst="line">
            <a:avLst/>
          </a:prstGeom>
          <a:ln w="6350">
            <a:solidFill>
              <a:srgbClr val="2C4166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7493A-1118-4D5A-897D-88EFFC0CA9A6}"/>
              </a:ext>
            </a:extLst>
          </p:cNvPr>
          <p:cNvCxnSpPr>
            <a:cxnSpLocks/>
          </p:cNvCxnSpPr>
          <p:nvPr userDrawn="1"/>
        </p:nvCxnSpPr>
        <p:spPr>
          <a:xfrm>
            <a:off x="11791950" y="6482777"/>
            <a:ext cx="400050" cy="0"/>
          </a:xfrm>
          <a:prstGeom prst="line">
            <a:avLst/>
          </a:prstGeom>
          <a:ln w="6350">
            <a:solidFill>
              <a:srgbClr val="2C4166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3" r:id="rId4"/>
    <p:sldLayoutId id="2147483654" r:id="rId5"/>
    <p:sldLayoutId id="2147483656" r:id="rId6"/>
    <p:sldLayoutId id="2147483663" r:id="rId7"/>
    <p:sldLayoutId id="2147483713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orient="horz" pos="3884" userDrawn="1">
          <p15:clr>
            <a:srgbClr val="F26B43"/>
          </p15:clr>
        </p15:guide>
        <p15:guide id="3" pos="846" userDrawn="1">
          <p15:clr>
            <a:srgbClr val="F26B43"/>
          </p15:clr>
        </p15:guide>
        <p15:guide id="4" pos="6834" userDrawn="1">
          <p15:clr>
            <a:srgbClr val="F26B43"/>
          </p15:clr>
        </p15:guide>
        <p15:guide id="5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5664FCB-1786-44F1-AA23-B9F391C855D6}"/>
              </a:ext>
            </a:extLst>
          </p:cNvPr>
          <p:cNvSpPr/>
          <p:nvPr/>
        </p:nvSpPr>
        <p:spPr>
          <a:xfrm>
            <a:off x="1661946" y="6617616"/>
            <a:ext cx="914400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1E9229E-367A-4DA5-8667-3DBA6E7CDBF3}"/>
              </a:ext>
            </a:extLst>
          </p:cNvPr>
          <p:cNvSpPr/>
          <p:nvPr/>
        </p:nvSpPr>
        <p:spPr>
          <a:xfrm>
            <a:off x="11035331" y="6617616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3"/>
              </a:gs>
              <a:gs pos="84000">
                <a:schemeClr val="accent4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396E25-4D43-4C54-9023-1862415944D0}"/>
              </a:ext>
            </a:extLst>
          </p:cNvPr>
          <p:cNvSpPr/>
          <p:nvPr/>
        </p:nvSpPr>
        <p:spPr>
          <a:xfrm>
            <a:off x="150829" y="150829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5"/>
              </a:gs>
              <a:gs pos="8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477714-AD9E-429D-8AAA-1D1F7946EA74}"/>
              </a:ext>
            </a:extLst>
          </p:cNvPr>
          <p:cNvSpPr txBox="1"/>
          <p:nvPr/>
        </p:nvSpPr>
        <p:spPr>
          <a:xfrm>
            <a:off x="1747053" y="1076434"/>
            <a:ext cx="1084359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</a:rPr>
              <a:t>Women Abuse Reporting System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A7F9FD4-A169-430D-A610-FD48DD67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9" y="2209896"/>
            <a:ext cx="4003358" cy="3908278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1B5B2A77-1450-4F66-B800-7852A0484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57" y="2282845"/>
            <a:ext cx="3143476" cy="36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 animBg="1"/>
      <p:bldP spid="46" grpId="0"/>
      <p:bldP spid="4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F6956D2-48D0-23AB-A449-5C1853211903}"/>
              </a:ext>
            </a:extLst>
          </p:cNvPr>
          <p:cNvSpPr/>
          <p:nvPr/>
        </p:nvSpPr>
        <p:spPr>
          <a:xfrm rot="10800000">
            <a:off x="1115367" y="1336429"/>
            <a:ext cx="10126724" cy="5446206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FBAD-F0EC-52A6-425D-8A7EE7F8FF9E}"/>
              </a:ext>
            </a:extLst>
          </p:cNvPr>
          <p:cNvSpPr txBox="1"/>
          <p:nvPr/>
        </p:nvSpPr>
        <p:spPr>
          <a:xfrm>
            <a:off x="1115368" y="806324"/>
            <a:ext cx="101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CASE REPORTER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1DD77-1BB2-A194-B469-EA0A8044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" t="3122" r="13018" b="17205"/>
          <a:stretch/>
        </p:blipFill>
        <p:spPr>
          <a:xfrm>
            <a:off x="2261420" y="1885551"/>
            <a:ext cx="8059148" cy="41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F6956D2-48D0-23AB-A449-5C1853211903}"/>
              </a:ext>
            </a:extLst>
          </p:cNvPr>
          <p:cNvSpPr/>
          <p:nvPr/>
        </p:nvSpPr>
        <p:spPr>
          <a:xfrm rot="10800000">
            <a:off x="1115367" y="1336429"/>
            <a:ext cx="10126724" cy="5446206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FBAD-F0EC-52A6-425D-8A7EE7F8FF9E}"/>
              </a:ext>
            </a:extLst>
          </p:cNvPr>
          <p:cNvSpPr txBox="1"/>
          <p:nvPr/>
        </p:nvSpPr>
        <p:spPr>
          <a:xfrm>
            <a:off x="835868" y="782665"/>
            <a:ext cx="101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en-US" b="1">
                <a:solidFill>
                  <a:srgbClr val="2C4166"/>
                </a:solidFill>
              </a:rPr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VOLUNTEER</a:t>
            </a:r>
            <a:r>
              <a:rPr lang="en-US" b="1">
                <a:solidFill>
                  <a:srgbClr val="2C4166"/>
                </a:solidFill>
              </a:rPr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DD5B6-C28B-4513-E299-ED87BF64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4" r="7701" b="16905"/>
          <a:stretch/>
        </p:blipFill>
        <p:spPr>
          <a:xfrm>
            <a:off x="1976284" y="1691148"/>
            <a:ext cx="8707447" cy="42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F6956D2-48D0-23AB-A449-5C1853211903}"/>
              </a:ext>
            </a:extLst>
          </p:cNvPr>
          <p:cNvSpPr/>
          <p:nvPr/>
        </p:nvSpPr>
        <p:spPr>
          <a:xfrm rot="10800000">
            <a:off x="1115367" y="1336429"/>
            <a:ext cx="10126724" cy="5446206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FBAD-F0EC-52A6-425D-8A7EE7F8FF9E}"/>
              </a:ext>
            </a:extLst>
          </p:cNvPr>
          <p:cNvSpPr txBox="1"/>
          <p:nvPr/>
        </p:nvSpPr>
        <p:spPr>
          <a:xfrm>
            <a:off x="1115368" y="806324"/>
            <a:ext cx="101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  <a:r>
              <a:rPr lang="en-US" b="1">
                <a:solidFill>
                  <a:srgbClr val="2C4166"/>
                </a:solidFill>
              </a:rPr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61431-8209-1CE3-B74D-F19D5BE26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9" r="7505" b="16974"/>
          <a:stretch/>
        </p:blipFill>
        <p:spPr>
          <a:xfrm>
            <a:off x="1729632" y="1700980"/>
            <a:ext cx="8926242" cy="43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F6956D2-48D0-23AB-A449-5C1853211903}"/>
              </a:ext>
            </a:extLst>
          </p:cNvPr>
          <p:cNvSpPr/>
          <p:nvPr/>
        </p:nvSpPr>
        <p:spPr>
          <a:xfrm rot="10800000">
            <a:off x="1115367" y="1336429"/>
            <a:ext cx="10126724" cy="5446206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FBAD-F0EC-52A6-425D-8A7EE7F8FF9E}"/>
              </a:ext>
            </a:extLst>
          </p:cNvPr>
          <p:cNvSpPr txBox="1"/>
          <p:nvPr/>
        </p:nvSpPr>
        <p:spPr>
          <a:xfrm>
            <a:off x="1115368" y="806324"/>
            <a:ext cx="101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en-US" b="1">
                <a:solidFill>
                  <a:srgbClr val="2C4166"/>
                </a:solidFill>
              </a:rPr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ENCOUNTER</a:t>
            </a:r>
            <a:r>
              <a:rPr lang="en-US" b="1">
                <a:solidFill>
                  <a:srgbClr val="2C4166"/>
                </a:solidFill>
              </a:rPr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77BA-241A-E6B7-0CC4-FB5639081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7" r="7675" b="17545"/>
          <a:stretch/>
        </p:blipFill>
        <p:spPr>
          <a:xfrm>
            <a:off x="1828800" y="1730476"/>
            <a:ext cx="8944126" cy="43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F6956D2-48D0-23AB-A449-5C1853211903}"/>
              </a:ext>
            </a:extLst>
          </p:cNvPr>
          <p:cNvSpPr/>
          <p:nvPr/>
        </p:nvSpPr>
        <p:spPr>
          <a:xfrm rot="10800000">
            <a:off x="1115367" y="1336429"/>
            <a:ext cx="10126724" cy="5446206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3FBAD-F0EC-52A6-425D-8A7EE7F8FF9E}"/>
              </a:ext>
            </a:extLst>
          </p:cNvPr>
          <p:cNvSpPr txBox="1"/>
          <p:nvPr/>
        </p:nvSpPr>
        <p:spPr>
          <a:xfrm>
            <a:off x="1115368" y="806324"/>
            <a:ext cx="101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TOTAL</a:t>
            </a:r>
            <a:r>
              <a:rPr lang="en-US" b="1"/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en-US" b="1"/>
              <a:t> </a:t>
            </a:r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STATISTICS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4519D0-0A02-74F6-61DF-913036FE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6" r="7724" b="17240"/>
          <a:stretch/>
        </p:blipFill>
        <p:spPr>
          <a:xfrm>
            <a:off x="1602819" y="1769806"/>
            <a:ext cx="8986361" cy="43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: Rounded Corners 21">
            <a:extLst>
              <a:ext uri="{FF2B5EF4-FFF2-40B4-BE49-F238E27FC236}">
                <a16:creationId xmlns:a16="http://schemas.microsoft.com/office/drawing/2014/main" id="{3FCE131C-A7AB-47F5-A261-C9E128CD46CC}"/>
              </a:ext>
            </a:extLst>
          </p:cNvPr>
          <p:cNvSpPr/>
          <p:nvPr/>
        </p:nvSpPr>
        <p:spPr>
          <a:xfrm>
            <a:off x="4625337" y="2247900"/>
            <a:ext cx="2941326" cy="1683577"/>
          </a:xfrm>
          <a:prstGeom prst="roundRect">
            <a:avLst/>
          </a:prstGeom>
          <a:ln w="6350">
            <a:solidFill>
              <a:srgbClr val="2C4166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: Rounded Corners 21">
            <a:extLst>
              <a:ext uri="{FF2B5EF4-FFF2-40B4-BE49-F238E27FC236}">
                <a16:creationId xmlns:a16="http://schemas.microsoft.com/office/drawing/2014/main" id="{3E23F463-637E-4CB7-81F6-5D2AA947522D}"/>
              </a:ext>
            </a:extLst>
          </p:cNvPr>
          <p:cNvSpPr/>
          <p:nvPr/>
        </p:nvSpPr>
        <p:spPr>
          <a:xfrm>
            <a:off x="7813194" y="4151525"/>
            <a:ext cx="2941326" cy="1683577"/>
          </a:xfrm>
          <a:prstGeom prst="roundRect">
            <a:avLst/>
          </a:prstGeom>
          <a:ln w="6350">
            <a:solidFill>
              <a:srgbClr val="2C4166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7" name="Rectangle: Rounded Corners 21">
            <a:extLst>
              <a:ext uri="{FF2B5EF4-FFF2-40B4-BE49-F238E27FC236}">
                <a16:creationId xmlns:a16="http://schemas.microsoft.com/office/drawing/2014/main" id="{FF1F96B8-BF0D-478F-992A-AD7D58470182}"/>
              </a:ext>
            </a:extLst>
          </p:cNvPr>
          <p:cNvSpPr/>
          <p:nvPr/>
        </p:nvSpPr>
        <p:spPr>
          <a:xfrm>
            <a:off x="1437480" y="4151525"/>
            <a:ext cx="2941326" cy="1683577"/>
          </a:xfrm>
          <a:prstGeom prst="roundRect">
            <a:avLst/>
          </a:prstGeom>
          <a:ln w="6350">
            <a:solidFill>
              <a:srgbClr val="2C4166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2FD0DE5-3204-4AF5-98C4-9352DA9B38AB}"/>
              </a:ext>
            </a:extLst>
          </p:cNvPr>
          <p:cNvGrpSpPr/>
          <p:nvPr/>
        </p:nvGrpSpPr>
        <p:grpSpPr>
          <a:xfrm>
            <a:off x="4877270" y="2462764"/>
            <a:ext cx="2453169" cy="923329"/>
            <a:chOff x="4877270" y="2462764"/>
            <a:chExt cx="2453169" cy="68205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EB85230-B510-4CAC-82C3-AA8A123E5391}"/>
                </a:ext>
              </a:extLst>
            </p:cNvPr>
            <p:cNvSpPr txBox="1"/>
            <p:nvPr/>
          </p:nvSpPr>
          <p:spPr>
            <a:xfrm>
              <a:off x="4877270" y="2828909"/>
              <a:ext cx="2453169" cy="31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endParaRPr lang="en-US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9847C27-1628-4476-B282-0A9E3AE9BD7C}"/>
                </a:ext>
              </a:extLst>
            </p:cNvPr>
            <p:cNvSpPr txBox="1"/>
            <p:nvPr/>
          </p:nvSpPr>
          <p:spPr>
            <a:xfrm>
              <a:off x="4877270" y="2462764"/>
              <a:ext cx="2453169" cy="68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>
                  <a:ea typeface="Open Sans" panose="020B0606030504020204" pitchFamily="34" charset="0"/>
                  <a:cs typeface="Open Sans" panose="020B0606030504020204" pitchFamily="34" charset="0"/>
                </a:rPr>
                <a:t>Integration of the database to the Java Application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2ABA0AD-7FEB-4037-A98D-087B3820B84B}"/>
              </a:ext>
            </a:extLst>
          </p:cNvPr>
          <p:cNvGrpSpPr/>
          <p:nvPr/>
        </p:nvGrpSpPr>
        <p:grpSpPr>
          <a:xfrm>
            <a:off x="8065127" y="4366386"/>
            <a:ext cx="2453169" cy="1661993"/>
            <a:chOff x="8065127" y="4366389"/>
            <a:chExt cx="2453169" cy="107979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1E1C759-20D5-4FA4-8627-16B079C70848}"/>
                </a:ext>
              </a:extLst>
            </p:cNvPr>
            <p:cNvSpPr txBox="1"/>
            <p:nvPr/>
          </p:nvSpPr>
          <p:spPr>
            <a:xfrm>
              <a:off x="8065127" y="4732534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endParaRPr lang="en-US" sz="120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6A5662B-DE40-4C85-A0F8-AE5504949F7E}"/>
                </a:ext>
              </a:extLst>
            </p:cNvPr>
            <p:cNvSpPr txBox="1"/>
            <p:nvPr/>
          </p:nvSpPr>
          <p:spPr>
            <a:xfrm>
              <a:off x="8065127" y="4366389"/>
              <a:ext cx="2453169" cy="107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/>
                <a:t>Customer and Business requirement gathering</a:t>
              </a:r>
            </a:p>
            <a:p>
              <a:pPr>
                <a:spcBef>
                  <a:spcPts val="1200"/>
                </a:spcBef>
              </a:pPr>
              <a:endParaRPr lang="en-US" sz="2000" b="1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2047AA9-8A66-477D-BECB-13F2D5A7D9C1}"/>
              </a:ext>
            </a:extLst>
          </p:cNvPr>
          <p:cNvGrpSpPr/>
          <p:nvPr/>
        </p:nvGrpSpPr>
        <p:grpSpPr>
          <a:xfrm>
            <a:off x="10120786" y="5012873"/>
            <a:ext cx="397510" cy="397510"/>
            <a:chOff x="916705" y="4092576"/>
            <a:chExt cx="397510" cy="397510"/>
          </a:xfrm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4F586901-FF5D-436E-A4BB-B2F0D24BADF5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rgbClr val="E0E8E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7A3049-EE03-4B90-AFDE-095D476C9A59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83224F5-3D65-4588-8805-E092BC5E5581}"/>
              </a:ext>
            </a:extLst>
          </p:cNvPr>
          <p:cNvGrpSpPr/>
          <p:nvPr/>
        </p:nvGrpSpPr>
        <p:grpSpPr>
          <a:xfrm>
            <a:off x="1689413" y="4366389"/>
            <a:ext cx="2453169" cy="1043992"/>
            <a:chOff x="1689413" y="4366389"/>
            <a:chExt cx="2453169" cy="678282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9EFFC6E-A501-4A07-B0A8-F3DB3A166EA2}"/>
                </a:ext>
              </a:extLst>
            </p:cNvPr>
            <p:cNvSpPr txBox="1"/>
            <p:nvPr/>
          </p:nvSpPr>
          <p:spPr>
            <a:xfrm>
              <a:off x="1689413" y="4732534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endParaRPr lang="en-US" sz="120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D0C7D5E-2C53-445B-A8A2-9220E7D5E183}"/>
                </a:ext>
              </a:extLst>
            </p:cNvPr>
            <p:cNvSpPr txBox="1"/>
            <p:nvPr/>
          </p:nvSpPr>
          <p:spPr>
            <a:xfrm>
              <a:off x="1689413" y="4366389"/>
              <a:ext cx="2453169" cy="65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>
                  <a:ea typeface="Open Sans" panose="020B0606030504020204" pitchFamily="34" charset="0"/>
                  <a:cs typeface="Open Sans" panose="020B0606030504020204" pitchFamily="34" charset="0"/>
                </a:rPr>
                <a:t>Implementations of Advance java Concepts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57DD939-723C-43CE-A44E-773E8E8219E4}"/>
              </a:ext>
            </a:extLst>
          </p:cNvPr>
          <p:cNvGrpSpPr/>
          <p:nvPr/>
        </p:nvGrpSpPr>
        <p:grpSpPr>
          <a:xfrm>
            <a:off x="3745072" y="5012873"/>
            <a:ext cx="397510" cy="397510"/>
            <a:chOff x="916705" y="4092576"/>
            <a:chExt cx="397510" cy="397510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D9116FFB-7DA7-430B-8488-0D5962C82529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rgbClr val="E0E8E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0C1F857-E11B-483E-90DA-80B165451E5F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95C886-D2B8-4443-83A3-69A7FEF859A3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BC4A63-11E5-4100-9685-10EFB6281640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AE9F52-0B32-47DD-9E37-4B329B3B731B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0C572-3E5B-4428-8F99-FAE409EE7059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r>
              <a:rPr lang="en-US" sz="4800">
                <a:solidFill>
                  <a:srgbClr val="2C4166"/>
                </a:solidFill>
                <a:latin typeface="+mj-lt"/>
              </a:rPr>
              <a:t> </a:t>
            </a:r>
            <a:r>
              <a:rPr lang="en-US" sz="48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Outcomes</a:t>
            </a:r>
          </a:p>
        </p:txBody>
      </p:sp>
      <p:sp useBgFill="1">
        <p:nvSpPr>
          <p:cNvPr id="138" name="Rectangle: Rounded Corners 21">
            <a:extLst>
              <a:ext uri="{FF2B5EF4-FFF2-40B4-BE49-F238E27FC236}">
                <a16:creationId xmlns:a16="http://schemas.microsoft.com/office/drawing/2014/main" id="{3C7A098B-EF05-4E54-B110-4B150740CDAE}"/>
              </a:ext>
            </a:extLst>
          </p:cNvPr>
          <p:cNvSpPr/>
          <p:nvPr/>
        </p:nvSpPr>
        <p:spPr>
          <a:xfrm>
            <a:off x="1437482" y="2247899"/>
            <a:ext cx="2941326" cy="1683577"/>
          </a:xfrm>
          <a:prstGeom prst="roundRect">
            <a:avLst/>
          </a:prstGeom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5ABE5B7-9028-4204-96D7-DBF6A9269F14}"/>
              </a:ext>
            </a:extLst>
          </p:cNvPr>
          <p:cNvGrpSpPr/>
          <p:nvPr/>
        </p:nvGrpSpPr>
        <p:grpSpPr>
          <a:xfrm>
            <a:off x="3745072" y="3109247"/>
            <a:ext cx="397510" cy="397510"/>
            <a:chOff x="916705" y="4092576"/>
            <a:chExt cx="397510" cy="397510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FABF33C-52E2-4B7A-83A5-D882E389D40E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2D40A8-51DE-461B-A16C-1951B6E1BC11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80063FD-B81D-4CD6-94D9-FCD96A1C38B6}"/>
              </a:ext>
            </a:extLst>
          </p:cNvPr>
          <p:cNvGrpSpPr/>
          <p:nvPr/>
        </p:nvGrpSpPr>
        <p:grpSpPr>
          <a:xfrm>
            <a:off x="7813194" y="2247900"/>
            <a:ext cx="2941326" cy="1683577"/>
            <a:chOff x="3095624" y="3067051"/>
            <a:chExt cx="723902" cy="723900"/>
          </a:xfrm>
        </p:grpSpPr>
        <p:sp useBgFill="1">
          <p:nvSpPr>
            <p:cNvPr id="164" name="Rectangle: Rounded Corners 21">
              <a:extLst>
                <a:ext uri="{FF2B5EF4-FFF2-40B4-BE49-F238E27FC236}">
                  <a16:creationId xmlns:a16="http://schemas.microsoft.com/office/drawing/2014/main" id="{82E7F87E-7DEC-4D4B-B04C-08E343F1CBBE}"/>
                </a:ext>
              </a:extLst>
            </p:cNvPr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5" name="Rectangle: Rounded Corners 22">
              <a:extLst>
                <a:ext uri="{FF2B5EF4-FFF2-40B4-BE49-F238E27FC236}">
                  <a16:creationId xmlns:a16="http://schemas.microsoft.com/office/drawing/2014/main" id="{C8371115-01FF-402D-BC67-47D234E79F49}"/>
                </a:ext>
              </a:extLst>
            </p:cNvPr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F506795-4981-4932-86EC-3C9D79BDEE06}"/>
              </a:ext>
            </a:extLst>
          </p:cNvPr>
          <p:cNvGrpSpPr/>
          <p:nvPr/>
        </p:nvGrpSpPr>
        <p:grpSpPr>
          <a:xfrm>
            <a:off x="8065127" y="2319676"/>
            <a:ext cx="2490275" cy="1200328"/>
            <a:chOff x="8065127" y="2353949"/>
            <a:chExt cx="2490275" cy="91283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D480DC-A53E-40F2-8006-FA6E28227D8E}"/>
                </a:ext>
              </a:extLst>
            </p:cNvPr>
            <p:cNvSpPr txBox="1"/>
            <p:nvPr/>
          </p:nvSpPr>
          <p:spPr>
            <a:xfrm>
              <a:off x="8065127" y="2828909"/>
              <a:ext cx="2453169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endParaRPr lang="en-US" sz="12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4A53F1D-C46A-48AB-AC9A-2F668379E8D6}"/>
                </a:ext>
              </a:extLst>
            </p:cNvPr>
            <p:cNvSpPr txBox="1"/>
            <p:nvPr/>
          </p:nvSpPr>
          <p:spPr>
            <a:xfrm>
              <a:off x="8102233" y="2353949"/>
              <a:ext cx="2453169" cy="91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800">
                  <a:cs typeface="Segoe UI" panose="020B0502040204020203" pitchFamily="34" charset="0"/>
                  <a:sym typeface="Merriweather"/>
                </a:rPr>
                <a:t>Time Completion Strategies, Analysis, and estimation for each task</a:t>
              </a:r>
              <a:endParaRPr 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5AAB5E3-5A40-4BD4-B0EA-206AC383222A}"/>
              </a:ext>
            </a:extLst>
          </p:cNvPr>
          <p:cNvGrpSpPr/>
          <p:nvPr/>
        </p:nvGrpSpPr>
        <p:grpSpPr>
          <a:xfrm>
            <a:off x="10120786" y="3109248"/>
            <a:ext cx="397510" cy="397510"/>
            <a:chOff x="916705" y="4092576"/>
            <a:chExt cx="397510" cy="397510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ACB29FCD-CC3F-4736-BEE9-4B198A11A7DA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C22943D-6261-4272-8028-F642C8CA3642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90" name="Rectangle: Rounded Corners 21">
            <a:extLst>
              <a:ext uri="{FF2B5EF4-FFF2-40B4-BE49-F238E27FC236}">
                <a16:creationId xmlns:a16="http://schemas.microsoft.com/office/drawing/2014/main" id="{46390FAA-F178-470C-A74A-5E0968E7FDA8}"/>
              </a:ext>
            </a:extLst>
          </p:cNvPr>
          <p:cNvSpPr/>
          <p:nvPr/>
        </p:nvSpPr>
        <p:spPr>
          <a:xfrm>
            <a:off x="4615028" y="4093979"/>
            <a:ext cx="2941326" cy="1683577"/>
          </a:xfrm>
          <a:prstGeom prst="roundRect">
            <a:avLst/>
          </a:prstGeom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D1C8CF7-384F-402E-8A58-EB0D6FE1208A}"/>
              </a:ext>
            </a:extLst>
          </p:cNvPr>
          <p:cNvGrpSpPr/>
          <p:nvPr/>
        </p:nvGrpSpPr>
        <p:grpSpPr>
          <a:xfrm>
            <a:off x="6932929" y="5012873"/>
            <a:ext cx="397510" cy="397510"/>
            <a:chOff x="916705" y="4092576"/>
            <a:chExt cx="397510" cy="397510"/>
          </a:xfrm>
        </p:grpSpPr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E91B0AA7-AD03-4B75-B0D7-51C5A0541308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102B86-885F-4EEE-91ED-C149AE3C6560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220A05-3054-4566-91F5-4A5AE553650A}"/>
              </a:ext>
            </a:extLst>
          </p:cNvPr>
          <p:cNvGrpSpPr/>
          <p:nvPr/>
        </p:nvGrpSpPr>
        <p:grpSpPr>
          <a:xfrm>
            <a:off x="6932927" y="3156390"/>
            <a:ext cx="397510" cy="397510"/>
            <a:chOff x="916705" y="4092576"/>
            <a:chExt cx="397510" cy="397510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76ABC67-C558-D6FD-BED3-3B57568D8073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58AB43-9863-15F1-E2AE-8C1F69DD909B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D757CD-0BBB-4C47-91DF-EAB657C80033}"/>
              </a:ext>
            </a:extLst>
          </p:cNvPr>
          <p:cNvGrpSpPr/>
          <p:nvPr/>
        </p:nvGrpSpPr>
        <p:grpSpPr>
          <a:xfrm>
            <a:off x="3777767" y="5012872"/>
            <a:ext cx="397510" cy="397510"/>
            <a:chOff x="916705" y="4092576"/>
            <a:chExt cx="397510" cy="39751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ED12CEF-7F80-8945-CCC4-B5EE42B2866A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645F113-9703-3CC9-D4CE-418EFB2FCC30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2E38CB-2AF8-2EFE-A6AB-15EF9B415E2F}"/>
              </a:ext>
            </a:extLst>
          </p:cNvPr>
          <p:cNvGrpSpPr/>
          <p:nvPr/>
        </p:nvGrpSpPr>
        <p:grpSpPr>
          <a:xfrm>
            <a:off x="10157892" y="5012871"/>
            <a:ext cx="397510" cy="397510"/>
            <a:chOff x="916705" y="4092576"/>
            <a:chExt cx="397510" cy="39751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5C9A4346-CB63-0784-27B8-210433662467}"/>
                </a:ext>
              </a:extLst>
            </p:cNvPr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3D0BAAB-4A0E-B4FC-0FE8-FF75FB26FE0E}"/>
                </a:ext>
              </a:extLst>
            </p:cNvPr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1818C4-4BC9-E11E-0811-8EC2A1505887}"/>
              </a:ext>
            </a:extLst>
          </p:cNvPr>
          <p:cNvSpPr txBox="1"/>
          <p:nvPr/>
        </p:nvSpPr>
        <p:spPr>
          <a:xfrm>
            <a:off x="1527035" y="2509484"/>
            <a:ext cx="2218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Designing and Developing the Complex model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F5628-A197-78DF-D627-07A494712FD6}"/>
              </a:ext>
            </a:extLst>
          </p:cNvPr>
          <p:cNvSpPr txBox="1"/>
          <p:nvPr/>
        </p:nvSpPr>
        <p:spPr>
          <a:xfrm>
            <a:off x="4751305" y="4366389"/>
            <a:ext cx="2579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Planning and Collaboration for parallel work in </a:t>
            </a:r>
          </a:p>
          <a:p>
            <a:r>
              <a:rPr lang="en-US"/>
              <a:t>Team(GitHub)</a:t>
            </a:r>
          </a:p>
        </p:txBody>
      </p:sp>
    </p:spTree>
    <p:extLst>
      <p:ext uri="{BB962C8B-B14F-4D97-AF65-F5344CB8AC3E}">
        <p14:creationId xmlns:p14="http://schemas.microsoft.com/office/powerpoint/2010/main" val="27249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1.11111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-4.44444E-6 L 0.01237 0.02848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70833E-6 -1.48148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1.11111E-6 L 0.01237 0.02847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4167E-6 -4.44444E-6 L 0.01237 0.02848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3.7037E-7 L 0.01237 0.02847 " pathEditMode="relative" rAng="0" ptsTypes="AA">
                                      <p:cBhvr>
                                        <p:cTn id="103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3.7037E-6 L 0.01237 0.02848 " pathEditMode="relative" rAng="0" ptsTypes="AA">
                                      <p:cBhvr>
                                        <p:cTn id="108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7 -3.7037E-6 L 0.01237 0.02848 " pathEditMode="relative" rAng="0" ptsTypes="AA">
                                      <p:cBhvr>
                                        <p:cTn id="113" dur="10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1" grpId="1" animBg="1"/>
      <p:bldP spid="203" grpId="0" animBg="1"/>
      <p:bldP spid="203" grpId="1" animBg="1"/>
      <p:bldP spid="177" grpId="0" animBg="1"/>
      <p:bldP spid="17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50C572-3E5B-4428-8F99-FAE409EE7059}"/>
              </a:ext>
            </a:extLst>
          </p:cNvPr>
          <p:cNvSpPr txBox="1"/>
          <p:nvPr/>
        </p:nvSpPr>
        <p:spPr>
          <a:xfrm>
            <a:off x="1199009" y="725839"/>
            <a:ext cx="94473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4800" b="1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4800" b="1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95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5664FCB-1786-44F1-AA23-B9F391C855D6}"/>
              </a:ext>
            </a:extLst>
          </p:cNvPr>
          <p:cNvSpPr/>
          <p:nvPr/>
        </p:nvSpPr>
        <p:spPr>
          <a:xfrm>
            <a:off x="-459919" y="6617616"/>
            <a:ext cx="1338773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1E9229E-367A-4DA5-8667-3DBA6E7CDBF3}"/>
              </a:ext>
            </a:extLst>
          </p:cNvPr>
          <p:cNvSpPr/>
          <p:nvPr/>
        </p:nvSpPr>
        <p:spPr>
          <a:xfrm>
            <a:off x="10998127" y="154285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3"/>
              </a:gs>
              <a:gs pos="84000">
                <a:schemeClr val="accent4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396E25-4D43-4C54-9023-1862415944D0}"/>
              </a:ext>
            </a:extLst>
          </p:cNvPr>
          <p:cNvSpPr/>
          <p:nvPr/>
        </p:nvSpPr>
        <p:spPr>
          <a:xfrm>
            <a:off x="150829" y="150829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5"/>
              </a:gs>
              <a:gs pos="8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477714-AD9E-429D-8AAA-1D1F7946EA74}"/>
              </a:ext>
            </a:extLst>
          </p:cNvPr>
          <p:cNvSpPr txBox="1"/>
          <p:nvPr/>
        </p:nvSpPr>
        <p:spPr>
          <a:xfrm>
            <a:off x="986085" y="886541"/>
            <a:ext cx="1084359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800" b="1" spc="-30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</a:rPr>
              <a:t>Team</a:t>
            </a:r>
          </a:p>
        </p:txBody>
      </p:sp>
      <p:pic>
        <p:nvPicPr>
          <p:cNvPr id="3" name="Picture 2" descr="A person in a white shirt and tie&#10;&#10;Description automatically generated with medium confidence">
            <a:extLst>
              <a:ext uri="{FF2B5EF4-FFF2-40B4-BE49-F238E27FC236}">
                <a16:creationId xmlns:a16="http://schemas.microsoft.com/office/drawing/2014/main" id="{78ECD50D-282A-4813-B09B-0D90697A2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63" y="2328497"/>
            <a:ext cx="2725807" cy="27258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A84A803-4774-4540-B4C7-2F3CCD26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69" y="2328497"/>
            <a:ext cx="2725808" cy="27258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551BD3-35C4-4B00-ADCE-50B27B25C00F}"/>
              </a:ext>
            </a:extLst>
          </p:cNvPr>
          <p:cNvSpPr txBox="1"/>
          <p:nvPr/>
        </p:nvSpPr>
        <p:spPr>
          <a:xfrm>
            <a:off x="879243" y="5337439"/>
            <a:ext cx="3003234" cy="3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spc="-30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</a:rPr>
              <a:t>Daksh Patel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AA42A-7248-4F9A-A3E5-70D4B36C4161}"/>
              </a:ext>
            </a:extLst>
          </p:cNvPr>
          <p:cNvSpPr txBox="1"/>
          <p:nvPr/>
        </p:nvSpPr>
        <p:spPr>
          <a:xfrm>
            <a:off x="5055349" y="5381256"/>
            <a:ext cx="3003234" cy="3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spc="-30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</a:rPr>
              <a:t>Harsh Shah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E576B-0604-7078-C5E2-54A72659E585}"/>
              </a:ext>
            </a:extLst>
          </p:cNvPr>
          <p:cNvSpPr txBox="1"/>
          <p:nvPr/>
        </p:nvSpPr>
        <p:spPr>
          <a:xfrm>
            <a:off x="8599878" y="5381256"/>
            <a:ext cx="3003234" cy="3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spc="-30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</a:rPr>
              <a:t>Moksha Doshi</a:t>
            </a:r>
          </a:p>
        </p:txBody>
      </p:sp>
      <p:pic>
        <p:nvPicPr>
          <p:cNvPr id="7" name="Picture 6" descr="A person in a blue suit&#10;&#10;Description automatically generated with low confidence">
            <a:extLst>
              <a:ext uri="{FF2B5EF4-FFF2-40B4-BE49-F238E27FC236}">
                <a16:creationId xmlns:a16="http://schemas.microsoft.com/office/drawing/2014/main" id="{DDCD72EF-933F-F20C-EB67-2ECAECE35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729" y="2328496"/>
            <a:ext cx="2837383" cy="26572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19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3" grpId="0" animBg="1"/>
      <p:bldP spid="46" grpId="0"/>
      <p:bldP spid="46" grpId="1"/>
      <p:bldP spid="12" grpId="0"/>
      <p:bldP spid="12" grpId="1"/>
      <p:bldP spid="13" grpId="0"/>
      <p:bldP spid="13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ight Triangle 111">
            <a:extLst>
              <a:ext uri="{FF2B5EF4-FFF2-40B4-BE49-F238E27FC236}">
                <a16:creationId xmlns:a16="http://schemas.microsoft.com/office/drawing/2014/main" id="{57DA65F9-7431-428A-ADC2-5E77A47CAED0}"/>
              </a:ext>
            </a:extLst>
          </p:cNvPr>
          <p:cNvSpPr/>
          <p:nvPr/>
        </p:nvSpPr>
        <p:spPr>
          <a:xfrm rot="5400000">
            <a:off x="-1" y="0"/>
            <a:ext cx="6857999" cy="68579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Block Arc 35">
            <a:extLst>
              <a:ext uri="{FF2B5EF4-FFF2-40B4-BE49-F238E27FC236}">
                <a16:creationId xmlns:a16="http://schemas.microsoft.com/office/drawing/2014/main" id="{3772C96B-A24B-4462-AD69-F09F75D3C695}"/>
              </a:ext>
            </a:extLst>
          </p:cNvPr>
          <p:cNvSpPr/>
          <p:nvPr/>
        </p:nvSpPr>
        <p:spPr>
          <a:xfrm>
            <a:off x="0" y="-1007365"/>
            <a:ext cx="12192000" cy="12191998"/>
          </a:xfrm>
          <a:prstGeom prst="blockArc">
            <a:avLst>
              <a:gd name="adj1" fmla="val 8303682"/>
              <a:gd name="adj2" fmla="val 19631814"/>
              <a:gd name="adj3" fmla="val 2574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Block Arc 34">
            <a:extLst>
              <a:ext uri="{FF2B5EF4-FFF2-40B4-BE49-F238E27FC236}">
                <a16:creationId xmlns:a16="http://schemas.microsoft.com/office/drawing/2014/main" id="{F1687051-35F1-4C1B-A178-E947EAE2717C}"/>
              </a:ext>
            </a:extLst>
          </p:cNvPr>
          <p:cNvSpPr/>
          <p:nvPr/>
        </p:nvSpPr>
        <p:spPr>
          <a:xfrm>
            <a:off x="0" y="794081"/>
            <a:ext cx="10390553" cy="10390551"/>
          </a:xfrm>
          <a:prstGeom prst="blockArc">
            <a:avLst>
              <a:gd name="adj1" fmla="val 9119408"/>
              <a:gd name="adj2" fmla="val 17702443"/>
              <a:gd name="adj3" fmla="val 2250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Block Arc 21">
            <a:extLst>
              <a:ext uri="{FF2B5EF4-FFF2-40B4-BE49-F238E27FC236}">
                <a16:creationId xmlns:a16="http://schemas.microsoft.com/office/drawing/2014/main" id="{80DC51CC-68BD-46BC-9F01-8093EF082D64}"/>
              </a:ext>
            </a:extLst>
          </p:cNvPr>
          <p:cNvSpPr/>
          <p:nvPr/>
        </p:nvSpPr>
        <p:spPr>
          <a:xfrm>
            <a:off x="0" y="2531367"/>
            <a:ext cx="8653267" cy="8653265"/>
          </a:xfrm>
          <a:prstGeom prst="blockArc">
            <a:avLst>
              <a:gd name="adj1" fmla="val 10673165"/>
              <a:gd name="adj2" fmla="val 16229237"/>
              <a:gd name="adj3" fmla="val 18120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BE803E-E08D-4AE5-B7E6-F86CE717C4EC}"/>
              </a:ext>
            </a:extLst>
          </p:cNvPr>
          <p:cNvSpPr/>
          <p:nvPr/>
        </p:nvSpPr>
        <p:spPr>
          <a:xfrm>
            <a:off x="904111" y="2144913"/>
            <a:ext cx="3582164" cy="3582164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Globally, an estimated 736 million women(almost one in three)have been subjected to physical and/or sexual intimate partner violence, non-partner sexual violence, or both at least once in their life.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9126B71-7077-4C50-B2F1-E006C57872F7}"/>
              </a:ext>
            </a:extLst>
          </p:cNvPr>
          <p:cNvSpPr txBox="1"/>
          <p:nvPr/>
        </p:nvSpPr>
        <p:spPr>
          <a:xfrm>
            <a:off x="1370647" y="654096"/>
            <a:ext cx="10205767" cy="223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400" spc="-30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+mj-lt"/>
              </a:rPr>
              <a:t>Problem Statement</a:t>
            </a:r>
          </a:p>
          <a:p>
            <a:pPr>
              <a:lnSpc>
                <a:spcPct val="70000"/>
              </a:lnSpc>
            </a:pPr>
            <a:endParaRPr lang="en-US" sz="13800" b="1" spc="-300">
              <a:solidFill>
                <a:schemeClr val="bg1"/>
              </a:solidFill>
              <a:effectLst>
                <a:outerShdw blurRad="317500" dist="177800" dir="2700000" algn="tl" rotWithShape="0">
                  <a:prstClr val="black">
                    <a:alpha val="25000"/>
                  </a:prstClr>
                </a:outerShdw>
              </a:effectLst>
              <a:latin typeface="+mj-lt"/>
            </a:endParaRPr>
          </a:p>
        </p:txBody>
      </p:sp>
      <p:sp>
        <p:nvSpPr>
          <p:cNvPr id="120" name="Oval 51">
            <a:extLst>
              <a:ext uri="{FF2B5EF4-FFF2-40B4-BE49-F238E27FC236}">
                <a16:creationId xmlns:a16="http://schemas.microsoft.com/office/drawing/2014/main" id="{81FD563C-27D8-48F3-B2C3-21F167A4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036" y="1538529"/>
            <a:ext cx="5159430" cy="5172487"/>
          </a:xfrm>
          <a:prstGeom prst="ellipse">
            <a:avLst/>
          </a:prstGeom>
          <a:gradFill flip="none" rotWithShape="1">
            <a:gsLst>
              <a:gs pos="16000">
                <a:schemeClr val="accent1"/>
              </a:gs>
              <a:gs pos="84000">
                <a:schemeClr val="accent2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446BD24-CDA3-441A-A26C-8DD9C9ACFBCE}"/>
              </a:ext>
            </a:extLst>
          </p:cNvPr>
          <p:cNvSpPr txBox="1"/>
          <p:nvPr/>
        </p:nvSpPr>
        <p:spPr>
          <a:xfrm>
            <a:off x="8154243" y="2429680"/>
            <a:ext cx="3140421" cy="345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 2018, an estimated one in seven women had experienced physical and/or sexual violence from an intimate partner or husband in the past 12 months.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endParaRPr lang="en-US" sz="14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NGOs do not have a centralized system that can help interact with multiple parties to rescue and rehabilitate women who are victims of multiple atrocities.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1BDFDB-CBE0-41D5-9DA2-333D64DF1F6F}"/>
              </a:ext>
            </a:extLst>
          </p:cNvPr>
          <p:cNvSpPr/>
          <p:nvPr/>
        </p:nvSpPr>
        <p:spPr>
          <a:xfrm>
            <a:off x="-378639" y="6390529"/>
            <a:ext cx="13387730" cy="1306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1.85185E-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36" grpId="0" animBg="1"/>
      <p:bldP spid="36" grpId="1" animBg="1"/>
      <p:bldP spid="35" grpId="0" animBg="1"/>
      <p:bldP spid="35" grpId="1" animBg="1"/>
      <p:bldP spid="22" grpId="0" animBg="1"/>
      <p:bldP spid="22" grpId="1" animBg="1"/>
      <p:bldP spid="100" grpId="0" animBg="1"/>
      <p:bldP spid="100" grpId="1" animBg="1"/>
      <p:bldP spid="89" grpId="0"/>
      <p:bldP spid="89" grpId="1"/>
      <p:bldP spid="120" grpId="0" animBg="1"/>
      <p:bldP spid="120" grpId="1" animBg="1"/>
      <p:bldP spid="124" grpId="0"/>
      <p:bldP spid="1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7DAF59-A9DB-41F3-A9F6-5412731782BD}"/>
              </a:ext>
            </a:extLst>
          </p:cNvPr>
          <p:cNvSpPr txBox="1"/>
          <p:nvPr/>
        </p:nvSpPr>
        <p:spPr>
          <a:xfrm>
            <a:off x="1204012" y="2577270"/>
            <a:ext cx="2958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2C4166"/>
                </a:solidFill>
                <a:latin typeface="+mj-lt"/>
              </a:rPr>
              <a:t>Our</a:t>
            </a:r>
          </a:p>
          <a:p>
            <a:pPr algn="r"/>
            <a:r>
              <a:rPr lang="en-US" sz="4800">
                <a:solidFill>
                  <a:srgbClr val="2C4166"/>
                </a:solidFill>
                <a:latin typeface="+mj-lt"/>
              </a:rPr>
              <a:t>Approach</a:t>
            </a:r>
            <a:endParaRPr lang="en-US" sz="4800" b="1">
              <a:solidFill>
                <a:srgbClr val="2C4166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F30C36-69DB-4BAE-91D0-BE041F48A5DF}"/>
              </a:ext>
            </a:extLst>
          </p:cNvPr>
          <p:cNvSpPr/>
          <p:nvPr/>
        </p:nvSpPr>
        <p:spPr>
          <a:xfrm>
            <a:off x="3342480" y="430444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4946B8-6634-4BA1-896E-EBFE1AFEF231}"/>
              </a:ext>
            </a:extLst>
          </p:cNvPr>
          <p:cNvSpPr/>
          <p:nvPr/>
        </p:nvSpPr>
        <p:spPr>
          <a:xfrm>
            <a:off x="3579742" y="430444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814282-5A65-4189-BE72-BD535C375252}"/>
              </a:ext>
            </a:extLst>
          </p:cNvPr>
          <p:cNvSpPr/>
          <p:nvPr/>
        </p:nvSpPr>
        <p:spPr>
          <a:xfrm>
            <a:off x="3817003" y="430444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595D89D-CCF0-4A52-BE6A-7E8B581B4596}"/>
              </a:ext>
            </a:extLst>
          </p:cNvPr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6B520E4-AF58-49DE-A488-74E69063051A}"/>
              </a:ext>
            </a:extLst>
          </p:cNvPr>
          <p:cNvSpPr/>
          <p:nvPr/>
        </p:nvSpPr>
        <p:spPr>
          <a:xfrm>
            <a:off x="2912301" y="1266985"/>
            <a:ext cx="4291140" cy="4270215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33F3C-FB68-4749-8B1F-EF03429E62D8}"/>
              </a:ext>
            </a:extLst>
          </p:cNvPr>
          <p:cNvGrpSpPr/>
          <p:nvPr/>
        </p:nvGrpSpPr>
        <p:grpSpPr>
          <a:xfrm>
            <a:off x="6867333" y="3047959"/>
            <a:ext cx="762087" cy="762083"/>
            <a:chOff x="6867333" y="3047959"/>
            <a:chExt cx="762087" cy="7620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BE7509-DEA8-4B71-B800-98FF0ED53176}"/>
                </a:ext>
              </a:extLst>
            </p:cNvPr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1" name="Rectangle: Rounded Corners 21">
                <a:extLst>
                  <a:ext uri="{FF2B5EF4-FFF2-40B4-BE49-F238E27FC236}">
                    <a16:creationId xmlns:a16="http://schemas.microsoft.com/office/drawing/2014/main" id="{595F2866-1E7A-4834-B128-D739B34060C0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2" name="Rectangle: Rounded Corners 22">
                <a:extLst>
                  <a:ext uri="{FF2B5EF4-FFF2-40B4-BE49-F238E27FC236}">
                    <a16:creationId xmlns:a16="http://schemas.microsoft.com/office/drawing/2014/main" id="{0630F662-06BB-4661-90E0-1E7EA7309081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1656A890-5C93-44E0-B94A-28D993E6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EEF508-2578-47A1-A71C-9397D38D2C03}"/>
              </a:ext>
            </a:extLst>
          </p:cNvPr>
          <p:cNvSpPr txBox="1"/>
          <p:nvPr/>
        </p:nvSpPr>
        <p:spPr>
          <a:xfrm>
            <a:off x="8400514" y="3017774"/>
            <a:ext cx="3791486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2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Volunteer from NGO would be assigned to the case, he would then examine the case and redirect the case to the necessary stakeholder.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30E05-F7FB-42B0-86B4-2B4829BF75CE}"/>
              </a:ext>
            </a:extLst>
          </p:cNvPr>
          <p:cNvSpPr txBox="1"/>
          <p:nvPr/>
        </p:nvSpPr>
        <p:spPr>
          <a:xfrm>
            <a:off x="7748197" y="3244334"/>
            <a:ext cx="11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sz="1800">
                <a:latin typeface="+mj-lt"/>
              </a:rPr>
              <a:t>NGO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EDA386-FD6A-4899-8096-B9C9B6BC4865}"/>
              </a:ext>
            </a:extLst>
          </p:cNvPr>
          <p:cNvGrpSpPr/>
          <p:nvPr/>
        </p:nvGrpSpPr>
        <p:grpSpPr>
          <a:xfrm>
            <a:off x="6247699" y="1478025"/>
            <a:ext cx="762087" cy="762083"/>
            <a:chOff x="6247699" y="1478025"/>
            <a:chExt cx="762087" cy="76208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68F369-81D4-4D46-8FB8-9D7F025A98F9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48" name="Rectangle: Rounded Corners 21">
                <a:extLst>
                  <a:ext uri="{FF2B5EF4-FFF2-40B4-BE49-F238E27FC236}">
                    <a16:creationId xmlns:a16="http://schemas.microsoft.com/office/drawing/2014/main" id="{BD768C98-28B2-42CE-8AB2-FCE101D13C1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>
                <a:extLst>
                  <a:ext uri="{FF2B5EF4-FFF2-40B4-BE49-F238E27FC236}">
                    <a16:creationId xmlns:a16="http://schemas.microsoft.com/office/drawing/2014/main" id="{CC723F4C-6CBB-4DE0-968B-8D08812391D5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56743052-5655-4FD0-B62D-9FE2D4F4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DE3433-B0E9-44B9-8400-288C56DFB206}"/>
              </a:ext>
            </a:extLst>
          </p:cNvPr>
          <p:cNvSpPr txBox="1"/>
          <p:nvPr/>
        </p:nvSpPr>
        <p:spPr>
          <a:xfrm>
            <a:off x="8210949" y="1428393"/>
            <a:ext cx="4062332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2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Design a software system for NGOs that can initiate a restoration process for a woman who has been a victim of atrocities through reporting to an NGO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162D1E-8008-401C-9D4A-08CB73C8DA53}"/>
              </a:ext>
            </a:extLst>
          </p:cNvPr>
          <p:cNvSpPr txBox="1"/>
          <p:nvPr/>
        </p:nvSpPr>
        <p:spPr>
          <a:xfrm>
            <a:off x="7128563" y="1674400"/>
            <a:ext cx="11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sz="1800">
                <a:latin typeface="+mj-lt"/>
              </a:rPr>
              <a:t>Software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E0EF6D-951C-4D7C-9F9A-4EBF9CA209EB}"/>
              </a:ext>
            </a:extLst>
          </p:cNvPr>
          <p:cNvGrpSpPr/>
          <p:nvPr/>
        </p:nvGrpSpPr>
        <p:grpSpPr>
          <a:xfrm>
            <a:off x="6247699" y="4617892"/>
            <a:ext cx="762087" cy="762083"/>
            <a:chOff x="6247699" y="4617892"/>
            <a:chExt cx="762087" cy="762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9E4902-C13A-4BD2-A07D-FE51FCEE23A9}"/>
                </a:ext>
              </a:extLst>
            </p:cNvPr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58" name="Rectangle: Rounded Corners 21">
                <a:extLst>
                  <a:ext uri="{FF2B5EF4-FFF2-40B4-BE49-F238E27FC236}">
                    <a16:creationId xmlns:a16="http://schemas.microsoft.com/office/drawing/2014/main" id="{575EEC3D-A754-4F1E-B808-E3CA4DF74A06}"/>
                  </a:ext>
                </a:extLst>
              </p:cNvPr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9" name="Rectangle: Rounded Corners 22">
                <a:extLst>
                  <a:ext uri="{FF2B5EF4-FFF2-40B4-BE49-F238E27FC236}">
                    <a16:creationId xmlns:a16="http://schemas.microsoft.com/office/drawing/2014/main" id="{0182FADE-F12E-41A9-8220-DC49EEC3733C}"/>
                  </a:ext>
                </a:extLst>
              </p:cNvPr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074D2C2C-D898-4C11-9E18-DA04C230C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0F16F3E-DED9-4330-AA5A-2C156E3AB06E}"/>
              </a:ext>
            </a:extLst>
          </p:cNvPr>
          <p:cNvSpPr txBox="1"/>
          <p:nvPr/>
        </p:nvSpPr>
        <p:spPr>
          <a:xfrm>
            <a:off x="8210948" y="4501640"/>
            <a:ext cx="3791485" cy="127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2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Women who faced physical abuse would be sent to doctors, mental abuse would be sent to a counselor or psychiatrist depending on their state of need. In case of any unlawful situation, the case can be sent to a lawyer.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99DFF6-9F3D-477E-9396-91E5BBC9ADBD}"/>
              </a:ext>
            </a:extLst>
          </p:cNvPr>
          <p:cNvSpPr txBox="1"/>
          <p:nvPr/>
        </p:nvSpPr>
        <p:spPr>
          <a:xfrm>
            <a:off x="7128563" y="4814267"/>
            <a:ext cx="11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 sz="1800">
                <a:latin typeface="+mj-lt"/>
              </a:rPr>
              <a:t>Action</a:t>
            </a:r>
          </a:p>
        </p:txBody>
      </p:sp>
      <p:pic>
        <p:nvPicPr>
          <p:cNvPr id="11" name="Picture Placeholder 10" descr="Group success outline">
            <a:extLst>
              <a:ext uri="{FF2B5EF4-FFF2-40B4-BE49-F238E27FC236}">
                <a16:creationId xmlns:a16="http://schemas.microsoft.com/office/drawing/2014/main" id="{D4BD7068-229B-473D-BE4B-C1880F477A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49379" y="3217885"/>
            <a:ext cx="416101" cy="416101"/>
          </a:xfrm>
        </p:spPr>
      </p:pic>
      <p:pic>
        <p:nvPicPr>
          <p:cNvPr id="16" name="Graphic 15" descr="Internet Of Things outline">
            <a:extLst>
              <a:ext uri="{FF2B5EF4-FFF2-40B4-BE49-F238E27FC236}">
                <a16:creationId xmlns:a16="http://schemas.microsoft.com/office/drawing/2014/main" id="{4FB854BF-EA97-419B-9119-23E4E8FE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1921" y="1571411"/>
            <a:ext cx="548856" cy="54885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D6B2B081-D79A-4878-A8E7-BD3CB2C57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0356" y="4759855"/>
            <a:ext cx="484094" cy="484094"/>
          </a:xfrm>
          <a:prstGeom prst="rect">
            <a:avLst/>
          </a:prstGeom>
        </p:spPr>
      </p:pic>
      <p:pic>
        <p:nvPicPr>
          <p:cNvPr id="27" name="Graphic 26" descr="Lightbulb and gear outline">
            <a:extLst>
              <a:ext uri="{FF2B5EF4-FFF2-40B4-BE49-F238E27FC236}">
                <a16:creationId xmlns:a16="http://schemas.microsoft.com/office/drawing/2014/main" id="{6747715A-20F1-4D77-A91E-C89624A5C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1198" y="2712720"/>
            <a:ext cx="1219348" cy="1219348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2B16464-67AB-4F53-A65D-599966F9A7DD}"/>
              </a:ext>
            </a:extLst>
          </p:cNvPr>
          <p:cNvSpPr/>
          <p:nvPr/>
        </p:nvSpPr>
        <p:spPr>
          <a:xfrm>
            <a:off x="-446166" y="6429346"/>
            <a:ext cx="13387730" cy="1258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867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4.81481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" presetClass="entr" presetSubtype="2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4" grpId="0"/>
      <p:bldP spid="24" grpId="1"/>
      <p:bldP spid="26" grpId="0"/>
      <p:bldP spid="26" grpId="1"/>
      <p:bldP spid="42" grpId="0"/>
      <p:bldP spid="42" grpId="1"/>
      <p:bldP spid="43" grpId="0"/>
      <p:bldP spid="43" grpId="1"/>
      <p:bldP spid="52" grpId="0"/>
      <p:bldP spid="52" grpId="1"/>
      <p:bldP spid="53" grpId="0"/>
      <p:bldP spid="53" grpId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B7D1D93B-BE57-4540-81BE-734410C07771}"/>
              </a:ext>
            </a:extLst>
          </p:cNvPr>
          <p:cNvSpPr txBox="1"/>
          <p:nvPr/>
        </p:nvSpPr>
        <p:spPr>
          <a:xfrm>
            <a:off x="3214650" y="2501482"/>
            <a:ext cx="607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2C4166"/>
                </a:solidFill>
                <a:latin typeface="+mj-lt"/>
              </a:rPr>
              <a:t>Object</a:t>
            </a:r>
            <a:r>
              <a:rPr lang="en-US" sz="4800">
                <a:solidFill>
                  <a:srgbClr val="2C4166"/>
                </a:solidFill>
                <a:latin typeface="+mj-lt"/>
              </a:rPr>
              <a:t> Model</a:t>
            </a:r>
            <a:endParaRPr lang="en-US" sz="4800" b="1">
              <a:solidFill>
                <a:srgbClr val="2C4166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401FD9-E302-4187-9D87-33E21E0EC194}"/>
              </a:ext>
            </a:extLst>
          </p:cNvPr>
          <p:cNvGrpSpPr/>
          <p:nvPr/>
        </p:nvGrpSpPr>
        <p:grpSpPr>
          <a:xfrm>
            <a:off x="1398627" y="750909"/>
            <a:ext cx="1117112" cy="1151552"/>
            <a:chOff x="6247699" y="1478025"/>
            <a:chExt cx="762087" cy="76208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1C6206E-DE41-4861-815C-51F9E829CF60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26" name="Rectangle: Rounded Corners 21">
                <a:extLst>
                  <a:ext uri="{FF2B5EF4-FFF2-40B4-BE49-F238E27FC236}">
                    <a16:creationId xmlns:a16="http://schemas.microsoft.com/office/drawing/2014/main" id="{5DE8B52B-1985-49DC-A091-77D37A5DA5CF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7" name="Rectangle: Rounded Corners 22">
                <a:extLst>
                  <a:ext uri="{FF2B5EF4-FFF2-40B4-BE49-F238E27FC236}">
                    <a16:creationId xmlns:a16="http://schemas.microsoft.com/office/drawing/2014/main" id="{5478577D-318F-4B54-B898-209EA5B36F32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51">
              <a:extLst>
                <a:ext uri="{FF2B5EF4-FFF2-40B4-BE49-F238E27FC236}">
                  <a16:creationId xmlns:a16="http://schemas.microsoft.com/office/drawing/2014/main" id="{6970313A-7BD6-47D2-9BAC-50D750735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E1832D-9235-4F3B-B5ED-61CD5CEC844E}"/>
              </a:ext>
            </a:extLst>
          </p:cNvPr>
          <p:cNvSpPr txBox="1"/>
          <p:nvPr/>
        </p:nvSpPr>
        <p:spPr>
          <a:xfrm>
            <a:off x="1124790" y="1209015"/>
            <a:ext cx="161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>
                <a:solidFill>
                  <a:schemeClr val="bg1"/>
                </a:solidFill>
              </a:rPr>
              <a:t>Ecosystem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C74A2D-D409-4D2C-B842-A7F8E1A156DA}"/>
              </a:ext>
            </a:extLst>
          </p:cNvPr>
          <p:cNvGrpSpPr/>
          <p:nvPr/>
        </p:nvGrpSpPr>
        <p:grpSpPr>
          <a:xfrm>
            <a:off x="1350750" y="2062177"/>
            <a:ext cx="1117112" cy="1151552"/>
            <a:chOff x="6247699" y="1478025"/>
            <a:chExt cx="762087" cy="76208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F75331-F59F-41DE-9F77-7D06F9CC22CF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33" name="Rectangle: Rounded Corners 21">
                <a:extLst>
                  <a:ext uri="{FF2B5EF4-FFF2-40B4-BE49-F238E27FC236}">
                    <a16:creationId xmlns:a16="http://schemas.microsoft.com/office/drawing/2014/main" id="{A97CB52F-93C8-43DE-936D-73031D503D4A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4" name="Rectangle: Rounded Corners 22">
                <a:extLst>
                  <a:ext uri="{FF2B5EF4-FFF2-40B4-BE49-F238E27FC236}">
                    <a16:creationId xmlns:a16="http://schemas.microsoft.com/office/drawing/2014/main" id="{7173FC53-22E3-42A5-9C97-19583E3881B5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51">
              <a:extLst>
                <a:ext uri="{FF2B5EF4-FFF2-40B4-BE49-F238E27FC236}">
                  <a16:creationId xmlns:a16="http://schemas.microsoft.com/office/drawing/2014/main" id="{33AE7593-2AB6-4421-9F40-2217E1D6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chemeClr val="lt1"/>
                </a:solidFill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62FCCB-EA5C-4643-B7DD-D68B0A9ABE36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1957183" y="1902461"/>
            <a:ext cx="3237" cy="16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678526-4108-4BB3-BE10-2A451664489C}"/>
              </a:ext>
            </a:extLst>
          </p:cNvPr>
          <p:cNvSpPr txBox="1"/>
          <p:nvPr/>
        </p:nvSpPr>
        <p:spPr>
          <a:xfrm>
            <a:off x="1079385" y="2525770"/>
            <a:ext cx="161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>
                <a:solidFill>
                  <a:schemeClr val="bg1"/>
                </a:solidFill>
              </a:rPr>
              <a:t>Network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458DB3-3C1E-49D4-8C29-A943C2762FDC}"/>
              </a:ext>
            </a:extLst>
          </p:cNvPr>
          <p:cNvGrpSpPr/>
          <p:nvPr/>
        </p:nvGrpSpPr>
        <p:grpSpPr>
          <a:xfrm>
            <a:off x="1341851" y="3451337"/>
            <a:ext cx="1117116" cy="1151554"/>
            <a:chOff x="6247695" y="1478023"/>
            <a:chExt cx="762089" cy="76208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87B31C-2505-485A-A5C1-470C3170A8DB}"/>
                </a:ext>
              </a:extLst>
            </p:cNvPr>
            <p:cNvGrpSpPr/>
            <p:nvPr/>
          </p:nvGrpSpPr>
          <p:grpSpPr>
            <a:xfrm>
              <a:off x="6247695" y="1478023"/>
              <a:ext cx="762089" cy="762084"/>
              <a:chOff x="3095621" y="3067049"/>
              <a:chExt cx="723904" cy="723901"/>
            </a:xfrm>
          </p:grpSpPr>
          <p:sp useBgFill="1"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CCAF379F-5F6C-440A-AE0B-AC1C481C5B3E}"/>
                  </a:ext>
                </a:extLst>
              </p:cNvPr>
              <p:cNvSpPr/>
              <p:nvPr/>
            </p:nvSpPr>
            <p:spPr>
              <a:xfrm>
                <a:off x="3095621" y="3067050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2" name="Rectangle: Rounded Corners 22">
                <a:extLst>
                  <a:ext uri="{FF2B5EF4-FFF2-40B4-BE49-F238E27FC236}">
                    <a16:creationId xmlns:a16="http://schemas.microsoft.com/office/drawing/2014/main" id="{4A6CFE52-B06D-4B02-B800-F77CFF8DB988}"/>
                  </a:ext>
                </a:extLst>
              </p:cNvPr>
              <p:cNvSpPr/>
              <p:nvPr/>
            </p:nvSpPr>
            <p:spPr>
              <a:xfrm>
                <a:off x="3095623" y="3067049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BDFD46EC-6943-4E07-A773-9004735F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048" y="1524870"/>
              <a:ext cx="705380" cy="6683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lt1"/>
                  </a:solidFill>
                </a:rPr>
                <a:t>Enterprise directory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BFE4DB-17B3-4BBD-9C86-6DE4A847AB14}"/>
              </a:ext>
            </a:extLst>
          </p:cNvPr>
          <p:cNvGrpSpPr/>
          <p:nvPr/>
        </p:nvGrpSpPr>
        <p:grpSpPr>
          <a:xfrm>
            <a:off x="1325893" y="4824365"/>
            <a:ext cx="1130504" cy="1151554"/>
            <a:chOff x="6247700" y="1478024"/>
            <a:chExt cx="771223" cy="76208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F5A93B0-B5E6-4D2E-B0F0-2F2006CC9FB9}"/>
                </a:ext>
              </a:extLst>
            </p:cNvPr>
            <p:cNvGrpSpPr/>
            <p:nvPr/>
          </p:nvGrpSpPr>
          <p:grpSpPr>
            <a:xfrm>
              <a:off x="6247700" y="1478024"/>
              <a:ext cx="771223" cy="762084"/>
              <a:chOff x="3095624" y="3067050"/>
              <a:chExt cx="732580" cy="723901"/>
            </a:xfrm>
          </p:grpSpPr>
          <p:sp useBgFill="1">
            <p:nvSpPr>
              <p:cNvPr id="46" name="Rectangle: Rounded Corners 21">
                <a:extLst>
                  <a:ext uri="{FF2B5EF4-FFF2-40B4-BE49-F238E27FC236}">
                    <a16:creationId xmlns:a16="http://schemas.microsoft.com/office/drawing/2014/main" id="{F9924CA4-228A-4EBA-9199-6AC0BB8BD5B7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7" name="Rectangle: Rounded Corners 22">
                <a:extLst>
                  <a:ext uri="{FF2B5EF4-FFF2-40B4-BE49-F238E27FC236}">
                    <a16:creationId xmlns:a16="http://schemas.microsoft.com/office/drawing/2014/main" id="{53B20A9F-EB5E-44EB-8272-95D8978898D5}"/>
                  </a:ext>
                </a:extLst>
              </p:cNvPr>
              <p:cNvSpPr/>
              <p:nvPr/>
            </p:nvSpPr>
            <p:spPr>
              <a:xfrm>
                <a:off x="3104302" y="3067050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Oval 51">
              <a:extLst>
                <a:ext uri="{FF2B5EF4-FFF2-40B4-BE49-F238E27FC236}">
                  <a16:creationId xmlns:a16="http://schemas.microsoft.com/office/drawing/2014/main" id="{A26B4E2F-1E51-4EF9-B7F7-6D40BC222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7059" y="1524871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Enterprise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B248BB-CBB0-4A77-AD1F-E7FBCB295756}"/>
              </a:ext>
            </a:extLst>
          </p:cNvPr>
          <p:cNvGrpSpPr/>
          <p:nvPr/>
        </p:nvGrpSpPr>
        <p:grpSpPr>
          <a:xfrm>
            <a:off x="5644786" y="4791896"/>
            <a:ext cx="1117112" cy="1151552"/>
            <a:chOff x="6247699" y="1478025"/>
            <a:chExt cx="762087" cy="76208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CA82FA3-926A-4FDA-9D93-82B465B56E3E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51" name="Rectangle: Rounded Corners 21">
                <a:extLst>
                  <a:ext uri="{FF2B5EF4-FFF2-40B4-BE49-F238E27FC236}">
                    <a16:creationId xmlns:a16="http://schemas.microsoft.com/office/drawing/2014/main" id="{97EAE95A-C18E-4E7D-B41C-3EE5373BF8BD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2" name="Rectangle: Rounded Corners 22">
                <a:extLst>
                  <a:ext uri="{FF2B5EF4-FFF2-40B4-BE49-F238E27FC236}">
                    <a16:creationId xmlns:a16="http://schemas.microsoft.com/office/drawing/2014/main" id="{D4C1C2F6-B501-4D7E-81FA-A6E9A87F34AD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Oval 51">
              <a:extLst>
                <a:ext uri="{FF2B5EF4-FFF2-40B4-BE49-F238E27FC236}">
                  <a16:creationId xmlns:a16="http://schemas.microsoft.com/office/drawing/2014/main" id="{BB168AB2-B04C-4D66-923C-73E03D36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>
                  <a:solidFill>
                    <a:schemeClr val="lt1"/>
                  </a:solidFill>
                </a:rPr>
                <a:t>Organization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91FA66-54D5-4168-AFCF-12AF183B20D4}"/>
              </a:ext>
            </a:extLst>
          </p:cNvPr>
          <p:cNvGrpSpPr/>
          <p:nvPr/>
        </p:nvGrpSpPr>
        <p:grpSpPr>
          <a:xfrm>
            <a:off x="3598606" y="4791896"/>
            <a:ext cx="1196747" cy="1151552"/>
            <a:chOff x="6247699" y="1478025"/>
            <a:chExt cx="762087" cy="76208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EAAC1CC-B30A-43C6-9D1B-C84CF9A7ED27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56" name="Rectangle: Rounded Corners 21">
                <a:extLst>
                  <a:ext uri="{FF2B5EF4-FFF2-40B4-BE49-F238E27FC236}">
                    <a16:creationId xmlns:a16="http://schemas.microsoft.com/office/drawing/2014/main" id="{CEFB2301-1877-4A71-A3CC-67AB328F61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7" name="Rectangle: Rounded Corners 22">
                <a:extLst>
                  <a:ext uri="{FF2B5EF4-FFF2-40B4-BE49-F238E27FC236}">
                    <a16:creationId xmlns:a16="http://schemas.microsoft.com/office/drawing/2014/main" id="{99DECC7D-0E8E-4A5B-B2DE-4AA8DDA45097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1">
              <a:extLst>
                <a:ext uri="{FF2B5EF4-FFF2-40B4-BE49-F238E27FC236}">
                  <a16:creationId xmlns:a16="http://schemas.microsoft.com/office/drawing/2014/main" id="{2371AEB7-3CDB-4541-AC0F-CCD7AAC8E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50" b="1">
                  <a:solidFill>
                    <a:schemeClr val="lt1"/>
                  </a:solidFill>
                </a:rPr>
                <a:t>Organization directory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F04B8D-8462-4CBB-8821-A0C0ED1C5F49}"/>
              </a:ext>
            </a:extLst>
          </p:cNvPr>
          <p:cNvGrpSpPr/>
          <p:nvPr/>
        </p:nvGrpSpPr>
        <p:grpSpPr>
          <a:xfrm>
            <a:off x="7342909" y="3053965"/>
            <a:ext cx="1117112" cy="1151552"/>
            <a:chOff x="6247699" y="1478025"/>
            <a:chExt cx="762087" cy="76208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2492FF9-369B-431D-A045-4CAC7EB96864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61" name="Rectangle: Rounded Corners 21">
                <a:extLst>
                  <a:ext uri="{FF2B5EF4-FFF2-40B4-BE49-F238E27FC236}">
                    <a16:creationId xmlns:a16="http://schemas.microsoft.com/office/drawing/2014/main" id="{F901BFB8-13F7-431B-A79C-B0111378C9A7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2" name="Rectangle: Rounded Corners 22">
                <a:extLst>
                  <a:ext uri="{FF2B5EF4-FFF2-40B4-BE49-F238E27FC236}">
                    <a16:creationId xmlns:a16="http://schemas.microsoft.com/office/drawing/2014/main" id="{ECECD16F-B694-474A-821A-95DFF6980AEC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C5C3007C-4B3F-4D86-9535-20C8AE9FF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err="1">
                  <a:solidFill>
                    <a:schemeClr val="lt1"/>
                  </a:solidFill>
                </a:rPr>
                <a:t>UserAccount</a:t>
              </a:r>
              <a:endParaRPr lang="en-US" sz="6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189C981-ACAF-494D-8574-1FA321C35A1E}"/>
              </a:ext>
            </a:extLst>
          </p:cNvPr>
          <p:cNvGrpSpPr/>
          <p:nvPr/>
        </p:nvGrpSpPr>
        <p:grpSpPr>
          <a:xfrm>
            <a:off x="7351619" y="4806582"/>
            <a:ext cx="1117112" cy="1151552"/>
            <a:chOff x="6247699" y="1478025"/>
            <a:chExt cx="762087" cy="76208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2A69EB7-335B-45A4-90BB-342C14C91877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66" name="Rectangle: Rounded Corners 21">
                <a:extLst>
                  <a:ext uri="{FF2B5EF4-FFF2-40B4-BE49-F238E27FC236}">
                    <a16:creationId xmlns:a16="http://schemas.microsoft.com/office/drawing/2014/main" id="{7DF89DEA-E4C6-4628-8DFD-8E6F886E29B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7" name="Rectangle: Rounded Corners 22">
                <a:extLst>
                  <a:ext uri="{FF2B5EF4-FFF2-40B4-BE49-F238E27FC236}">
                    <a16:creationId xmlns:a16="http://schemas.microsoft.com/office/drawing/2014/main" id="{4755726B-2072-40FD-822D-1A4D5AC130BC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Oval 51">
              <a:extLst>
                <a:ext uri="{FF2B5EF4-FFF2-40B4-BE49-F238E27FC236}">
                  <a16:creationId xmlns:a16="http://schemas.microsoft.com/office/drawing/2014/main" id="{CB086862-063F-442C-99B5-4AA6C240F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3" y="1524873"/>
              <a:ext cx="666702" cy="6683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err="1">
                  <a:solidFill>
                    <a:schemeClr val="lt1"/>
                  </a:solidFill>
                </a:rPr>
                <a:t>UserAccount</a:t>
              </a:r>
              <a:r>
                <a:rPr lang="en-US" sz="600" b="1">
                  <a:solidFill>
                    <a:schemeClr val="lt1"/>
                  </a:solidFill>
                </a:rPr>
                <a:t> Directory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D9FC4E-0411-4BEC-AB2C-AFEB065F3A49}"/>
              </a:ext>
            </a:extLst>
          </p:cNvPr>
          <p:cNvGrpSpPr/>
          <p:nvPr/>
        </p:nvGrpSpPr>
        <p:grpSpPr>
          <a:xfrm>
            <a:off x="7346091" y="1355173"/>
            <a:ext cx="1117112" cy="1151552"/>
            <a:chOff x="6247699" y="1478025"/>
            <a:chExt cx="762087" cy="76208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63708B9-CE7C-47D7-BEDA-E218D10F17D1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71" name="Rectangle: Rounded Corners 21">
                <a:extLst>
                  <a:ext uri="{FF2B5EF4-FFF2-40B4-BE49-F238E27FC236}">
                    <a16:creationId xmlns:a16="http://schemas.microsoft.com/office/drawing/2014/main" id="{9EA6F230-E388-4731-86C6-E1D67AE53E8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72" name="Rectangle: Rounded Corners 22">
                <a:extLst>
                  <a:ext uri="{FF2B5EF4-FFF2-40B4-BE49-F238E27FC236}">
                    <a16:creationId xmlns:a16="http://schemas.microsoft.com/office/drawing/2014/main" id="{5387A60A-50D1-4040-A36F-C7D57B4B6ED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Oval 51">
              <a:extLst>
                <a:ext uri="{FF2B5EF4-FFF2-40B4-BE49-F238E27FC236}">
                  <a16:creationId xmlns:a16="http://schemas.microsoft.com/office/drawing/2014/main" id="{648E854F-0A98-4B2C-A30E-CF0ECDE03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lt1"/>
                  </a:solidFill>
                </a:rPr>
                <a:t>Roles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1FA4627-1365-4FA5-A817-BB39C2A9EAD1}"/>
              </a:ext>
            </a:extLst>
          </p:cNvPr>
          <p:cNvGrpSpPr/>
          <p:nvPr/>
        </p:nvGrpSpPr>
        <p:grpSpPr>
          <a:xfrm>
            <a:off x="10127978" y="1303691"/>
            <a:ext cx="1117112" cy="1151552"/>
            <a:chOff x="6247699" y="1478025"/>
            <a:chExt cx="762087" cy="76208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A596392-48A3-4ACC-AC9D-4D9D41453CBB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78" name="Rectangle: Rounded Corners 21">
                <a:extLst>
                  <a:ext uri="{FF2B5EF4-FFF2-40B4-BE49-F238E27FC236}">
                    <a16:creationId xmlns:a16="http://schemas.microsoft.com/office/drawing/2014/main" id="{6DA058C2-3A4D-4037-B021-A3FEF196145D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79" name="Rectangle: Rounded Corners 22">
                <a:extLst>
                  <a:ext uri="{FF2B5EF4-FFF2-40B4-BE49-F238E27FC236}">
                    <a16:creationId xmlns:a16="http://schemas.microsoft.com/office/drawing/2014/main" id="{A54502FA-B4F2-4384-8A2C-EC329E058EA8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Oval 51">
              <a:extLst>
                <a:ext uri="{FF2B5EF4-FFF2-40B4-BE49-F238E27FC236}">
                  <a16:creationId xmlns:a16="http://schemas.microsoft.com/office/drawing/2014/main" id="{9C4100CE-42E7-48E6-830F-501B43C42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89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>
                  <a:solidFill>
                    <a:schemeClr val="lt1"/>
                  </a:solidFill>
                </a:rPr>
                <a:t>Work</a:t>
              </a:r>
            </a:p>
            <a:p>
              <a:pPr algn="ctr"/>
              <a:r>
                <a:rPr lang="en-US" sz="900" b="1">
                  <a:solidFill>
                    <a:schemeClr val="lt1"/>
                  </a:solidFill>
                </a:rPr>
                <a:t>Request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BE1B9D7-CC7A-442E-9543-D9465F21DD37}"/>
              </a:ext>
            </a:extLst>
          </p:cNvPr>
          <p:cNvGrpSpPr/>
          <p:nvPr/>
        </p:nvGrpSpPr>
        <p:grpSpPr>
          <a:xfrm>
            <a:off x="10119122" y="3053965"/>
            <a:ext cx="1117112" cy="1151552"/>
            <a:chOff x="6247699" y="1478025"/>
            <a:chExt cx="762087" cy="76208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2C42649-0F43-4CCE-BC2E-F926083F3C8F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84" name="Rectangle: Rounded Corners 21">
                <a:extLst>
                  <a:ext uri="{FF2B5EF4-FFF2-40B4-BE49-F238E27FC236}">
                    <a16:creationId xmlns:a16="http://schemas.microsoft.com/office/drawing/2014/main" id="{26E5FB50-0AF8-487F-A5E5-1F5CFE5BC385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86" name="Rectangle: Rounded Corners 22">
                <a:extLst>
                  <a:ext uri="{FF2B5EF4-FFF2-40B4-BE49-F238E27FC236}">
                    <a16:creationId xmlns:a16="http://schemas.microsoft.com/office/drawing/2014/main" id="{94AA6101-8B68-4BBF-A2B4-8E65753C93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Oval 51">
              <a:extLst>
                <a:ext uri="{FF2B5EF4-FFF2-40B4-BE49-F238E27FC236}">
                  <a16:creationId xmlns:a16="http://schemas.microsoft.com/office/drawing/2014/main" id="{F8AF8ECB-232D-4E5B-A3B9-EFB4C5528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lt1"/>
                  </a:solidFill>
                </a:rPr>
                <a:t>Work</a:t>
              </a:r>
            </a:p>
            <a:p>
              <a:pPr algn="ctr"/>
              <a:r>
                <a:rPr lang="en-US" sz="1050" b="1">
                  <a:solidFill>
                    <a:schemeClr val="lt1"/>
                  </a:solidFill>
                </a:rPr>
                <a:t>Queue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579C38-BEF6-4FD0-A49D-6BCA9E65A43A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909306" y="3213729"/>
            <a:ext cx="6903" cy="29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72C4F-C390-4F7C-AC70-309629AA2312}"/>
              </a:ext>
            </a:extLst>
          </p:cNvPr>
          <p:cNvCxnSpPr>
            <a:stCxn id="40" idx="4"/>
            <a:endCxn id="47" idx="0"/>
          </p:cNvCxnSpPr>
          <p:nvPr/>
        </p:nvCxnSpPr>
        <p:spPr>
          <a:xfrm flipH="1">
            <a:off x="1897841" y="4532100"/>
            <a:ext cx="2567" cy="29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856429-BD42-4787-BEC9-CC47B6AEF057}"/>
              </a:ext>
            </a:extLst>
          </p:cNvPr>
          <p:cNvCxnSpPr>
            <a:cxnSpLocks/>
            <a:stCxn id="45" idx="6"/>
            <a:endCxn id="55" idx="2"/>
          </p:cNvCxnSpPr>
          <p:nvPr/>
        </p:nvCxnSpPr>
        <p:spPr>
          <a:xfrm flipV="1">
            <a:off x="2404854" y="5367673"/>
            <a:ext cx="1268645" cy="3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E68439-410B-4B5E-95FD-2E79798DC646}"/>
              </a:ext>
            </a:extLst>
          </p:cNvPr>
          <p:cNvCxnSpPr>
            <a:cxnSpLocks/>
            <a:stCxn id="55" idx="6"/>
            <a:endCxn id="50" idx="2"/>
          </p:cNvCxnSpPr>
          <p:nvPr/>
        </p:nvCxnSpPr>
        <p:spPr>
          <a:xfrm>
            <a:off x="4720458" y="5367673"/>
            <a:ext cx="994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71A650-3D93-4B09-BCA8-2AE43EC9F7BF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6691987" y="5367673"/>
            <a:ext cx="76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91B300-3AA6-41FD-8D57-C2ABF0703944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H="1" flipV="1">
            <a:off x="7901465" y="4205517"/>
            <a:ext cx="8713" cy="67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9B444A-DDE4-4CBF-9B7D-2611D5FC03F5}"/>
              </a:ext>
            </a:extLst>
          </p:cNvPr>
          <p:cNvCxnSpPr>
            <a:stCxn id="62" idx="0"/>
            <a:endCxn id="71" idx="4"/>
          </p:cNvCxnSpPr>
          <p:nvPr/>
        </p:nvCxnSpPr>
        <p:spPr>
          <a:xfrm flipV="1">
            <a:off x="7901465" y="2506725"/>
            <a:ext cx="3182" cy="54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5EF9300-6C8B-4F09-9FC9-1FA2DDC6FA19}"/>
              </a:ext>
            </a:extLst>
          </p:cNvPr>
          <p:cNvCxnSpPr>
            <a:cxnSpLocks/>
            <a:stCxn id="60" idx="6"/>
            <a:endCxn id="82" idx="2"/>
          </p:cNvCxnSpPr>
          <p:nvPr/>
        </p:nvCxnSpPr>
        <p:spPr>
          <a:xfrm>
            <a:off x="8390110" y="3629742"/>
            <a:ext cx="1798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E37A0F-A30C-4B5D-88CA-EC2DBAE42A1B}"/>
              </a:ext>
            </a:extLst>
          </p:cNvPr>
          <p:cNvCxnSpPr>
            <a:cxnSpLocks/>
            <a:stCxn id="86" idx="0"/>
            <a:endCxn id="77" idx="4"/>
          </p:cNvCxnSpPr>
          <p:nvPr/>
        </p:nvCxnSpPr>
        <p:spPr>
          <a:xfrm flipV="1">
            <a:off x="10677678" y="2384454"/>
            <a:ext cx="8856" cy="66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49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2.96296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-7.40741E-7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2.96296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1.48148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1.11111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1.11111E-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3.33333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2.22222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1.48148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-4.07407E-6 L 0.01237 0.02848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3.33333E-6 L 0.01237 0.02847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0B2E1DC-71E5-4705-A5B3-858FD2EC7D3D}"/>
              </a:ext>
            </a:extLst>
          </p:cNvPr>
          <p:cNvGrpSpPr/>
          <p:nvPr/>
        </p:nvGrpSpPr>
        <p:grpSpPr>
          <a:xfrm>
            <a:off x="3763720" y="2414371"/>
            <a:ext cx="2243869" cy="3086100"/>
            <a:chOff x="3132317" y="-2328794"/>
            <a:chExt cx="2243869" cy="30861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168FABC-F168-4264-8181-E08D582A203B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7D6D6B8-169B-4D42-9C02-FDC9F50D546D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28B7D49-8AE9-453C-A286-BD68B9CEB5CA}"/>
              </a:ext>
            </a:extLst>
          </p:cNvPr>
          <p:cNvGrpSpPr/>
          <p:nvPr/>
        </p:nvGrpSpPr>
        <p:grpSpPr>
          <a:xfrm>
            <a:off x="6184414" y="2414371"/>
            <a:ext cx="2243869" cy="3086100"/>
            <a:chOff x="3132317" y="-2328794"/>
            <a:chExt cx="2243869" cy="3086100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20F45F31-1593-4DBB-8D2D-7C3F098445C6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29C4F38-11FC-49C6-A237-2A9EF68D8BA6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606118B-A9EB-4817-B909-D1FED4218029}"/>
              </a:ext>
            </a:extLst>
          </p:cNvPr>
          <p:cNvGrpSpPr/>
          <p:nvPr/>
        </p:nvGrpSpPr>
        <p:grpSpPr>
          <a:xfrm>
            <a:off x="8605107" y="2414371"/>
            <a:ext cx="2243869" cy="3086100"/>
            <a:chOff x="3132317" y="-2328794"/>
            <a:chExt cx="2243869" cy="308610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F3D89AE8-9D9C-4B9F-9AB6-3419DEE4D777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0476223-94CA-4FCF-BE7C-80B4D0185749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5356B4C-C707-481A-9CC6-16390A47701A}"/>
              </a:ext>
            </a:extLst>
          </p:cNvPr>
          <p:cNvGrpSpPr/>
          <p:nvPr/>
        </p:nvGrpSpPr>
        <p:grpSpPr>
          <a:xfrm>
            <a:off x="1343024" y="2417138"/>
            <a:ext cx="2243869" cy="3086100"/>
            <a:chOff x="3132317" y="-2328794"/>
            <a:chExt cx="2243869" cy="308610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9B6090D5-CA24-4784-9C59-0A20A6C03DCB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800683D-3233-4F63-89C5-9AF2ED5CD7AD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A3DF69-946E-4C1B-9BE5-AC5F5C19EEB8}"/>
              </a:ext>
            </a:extLst>
          </p:cNvPr>
          <p:cNvSpPr txBox="1"/>
          <p:nvPr/>
        </p:nvSpPr>
        <p:spPr>
          <a:xfrm>
            <a:off x="2047876" y="918725"/>
            <a:ext cx="80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48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Enterprises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FA4A6C-E2E4-4DD5-A57B-114053EE7290}"/>
              </a:ext>
            </a:extLst>
          </p:cNvPr>
          <p:cNvSpPr/>
          <p:nvPr/>
        </p:nvSpPr>
        <p:spPr>
          <a:xfrm>
            <a:off x="5806280" y="190414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C4C24C-E5D5-4D13-9614-40C5E1FE39BF}"/>
              </a:ext>
            </a:extLst>
          </p:cNvPr>
          <p:cNvSpPr/>
          <p:nvPr/>
        </p:nvSpPr>
        <p:spPr>
          <a:xfrm>
            <a:off x="6043542" y="190414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BA3DDE-5B93-4B1D-BCF8-8EE3F3178B15}"/>
              </a:ext>
            </a:extLst>
          </p:cNvPr>
          <p:cNvSpPr/>
          <p:nvPr/>
        </p:nvSpPr>
        <p:spPr>
          <a:xfrm>
            <a:off x="6280803" y="190414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F222432-1926-4E6F-BA15-C4D8C1ED290A}"/>
              </a:ext>
            </a:extLst>
          </p:cNvPr>
          <p:cNvGrpSpPr/>
          <p:nvPr/>
        </p:nvGrpSpPr>
        <p:grpSpPr>
          <a:xfrm>
            <a:off x="1647825" y="4967725"/>
            <a:ext cx="1634270" cy="809625"/>
            <a:chOff x="2780119" y="-935911"/>
            <a:chExt cx="1634270" cy="809625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AC4D771-982B-4EB7-B1B6-EE7C115B332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45F15640-FE5E-408C-BEC3-F9EE079662A0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2F4ADF2-573B-4A39-A8AA-3F292ADB11AC}"/>
              </a:ext>
            </a:extLst>
          </p:cNvPr>
          <p:cNvSpPr txBox="1"/>
          <p:nvPr/>
        </p:nvSpPr>
        <p:spPr>
          <a:xfrm>
            <a:off x="1691878" y="5118622"/>
            <a:ext cx="154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endParaRPr lang="en-IN">
              <a:latin typeface="+mj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7AE6E1-03A6-42D2-9226-479DDEE26FD8}"/>
              </a:ext>
            </a:extLst>
          </p:cNvPr>
          <p:cNvSpPr txBox="1"/>
          <p:nvPr/>
        </p:nvSpPr>
        <p:spPr>
          <a:xfrm>
            <a:off x="1713905" y="5375073"/>
            <a:ext cx="1546164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100" b="1">
                <a:solidFill>
                  <a:srgbClr val="002060"/>
                </a:solidFill>
              </a:rPr>
              <a:t>JUSTICE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F3CB77-2B72-4124-A6CC-CDC6A2AB8B54}"/>
              </a:ext>
            </a:extLst>
          </p:cNvPr>
          <p:cNvGrpSpPr/>
          <p:nvPr/>
        </p:nvGrpSpPr>
        <p:grpSpPr>
          <a:xfrm>
            <a:off x="4068519" y="4967725"/>
            <a:ext cx="1634270" cy="809625"/>
            <a:chOff x="2780119" y="-935911"/>
            <a:chExt cx="1634270" cy="809625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26412C0-4ADC-4C02-AEA1-6EC11A7AFD0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F88C532-02E3-46DC-A083-976FFAD37D5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2B7967E-7CC0-4D86-9E92-FEEB4CB97656}"/>
              </a:ext>
            </a:extLst>
          </p:cNvPr>
          <p:cNvSpPr txBox="1"/>
          <p:nvPr/>
        </p:nvSpPr>
        <p:spPr>
          <a:xfrm>
            <a:off x="4112572" y="5332655"/>
            <a:ext cx="1546164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100" b="1">
                <a:solidFill>
                  <a:srgbClr val="00B0F0"/>
                </a:solidFill>
              </a:rPr>
              <a:t>WELLNESS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F89B8D6-CB44-4164-8681-CA10B45C666D}"/>
              </a:ext>
            </a:extLst>
          </p:cNvPr>
          <p:cNvGrpSpPr/>
          <p:nvPr/>
        </p:nvGrpSpPr>
        <p:grpSpPr>
          <a:xfrm>
            <a:off x="6489213" y="4967725"/>
            <a:ext cx="1634270" cy="809625"/>
            <a:chOff x="2780119" y="-935911"/>
            <a:chExt cx="1634270" cy="809625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E4B6CCDE-AB4E-4F65-BC65-67E012C6E4E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33E2869-9FBF-4DEF-AF7F-04B6EF24284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898D6718-0571-4B07-B88F-C44BD8F9FCCE}"/>
              </a:ext>
            </a:extLst>
          </p:cNvPr>
          <p:cNvSpPr txBox="1"/>
          <p:nvPr/>
        </p:nvSpPr>
        <p:spPr>
          <a:xfrm>
            <a:off x="6533266" y="5332655"/>
            <a:ext cx="1546164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100" b="1">
                <a:solidFill>
                  <a:schemeClr val="accent3"/>
                </a:solidFill>
              </a:rPr>
              <a:t>NGO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DBD804E-EF91-4BBE-8847-2996018415FD}"/>
              </a:ext>
            </a:extLst>
          </p:cNvPr>
          <p:cNvGrpSpPr/>
          <p:nvPr/>
        </p:nvGrpSpPr>
        <p:grpSpPr>
          <a:xfrm>
            <a:off x="8909906" y="4967725"/>
            <a:ext cx="1634270" cy="809625"/>
            <a:chOff x="2780119" y="-935911"/>
            <a:chExt cx="1634270" cy="809625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296C8E06-774E-461D-807C-5A27BD84802D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69971890-CF06-4E95-BDE8-7D24CCABFDC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84FEE27-E840-488D-AE51-6F329FFD4B00}"/>
              </a:ext>
            </a:extLst>
          </p:cNvPr>
          <p:cNvSpPr txBox="1"/>
          <p:nvPr/>
        </p:nvSpPr>
        <p:spPr>
          <a:xfrm>
            <a:off x="8953959" y="5332655"/>
            <a:ext cx="1546164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1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PHARMACY</a:t>
            </a:r>
          </a:p>
        </p:txBody>
      </p:sp>
      <p:pic>
        <p:nvPicPr>
          <p:cNvPr id="31" name="Picture Placeholder 30" descr="A picture containing icon&#10;&#10;Description automatically generated">
            <a:extLst>
              <a:ext uri="{FF2B5EF4-FFF2-40B4-BE49-F238E27FC236}">
                <a16:creationId xmlns:a16="http://schemas.microsoft.com/office/drawing/2014/main" id="{70067ABB-4230-CF1E-7388-CAAB6CEEDF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2" r="14602" b="19586"/>
          <a:stretch/>
        </p:blipFill>
        <p:spPr>
          <a:xfrm>
            <a:off x="6276263" y="2503621"/>
            <a:ext cx="2060169" cy="2338122"/>
          </a:xfrm>
        </p:spPr>
      </p:pic>
      <p:pic>
        <p:nvPicPr>
          <p:cNvPr id="41" name="Picture Placeholder 40" descr="Logo&#10;&#10;Description automatically generated">
            <a:extLst>
              <a:ext uri="{FF2B5EF4-FFF2-40B4-BE49-F238E27FC236}">
                <a16:creationId xmlns:a16="http://schemas.microsoft.com/office/drawing/2014/main" id="{9A3A0A58-C0C8-ACF3-47FF-B92C50F55D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2" r="14602"/>
          <a:stretch>
            <a:fillRect/>
          </a:stretch>
        </p:blipFill>
        <p:spPr/>
      </p:pic>
      <p:pic>
        <p:nvPicPr>
          <p:cNvPr id="49" name="Picture Placeholder 4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40FDC10-2040-D540-E255-BB3BC2B6C2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r="1183"/>
          <a:stretch>
            <a:fillRect/>
          </a:stretch>
        </p:blipFill>
        <p:spPr>
          <a:xfrm>
            <a:off x="1490600" y="2464937"/>
            <a:ext cx="2060169" cy="2907600"/>
          </a:xfrm>
        </p:spPr>
      </p:pic>
      <p:pic>
        <p:nvPicPr>
          <p:cNvPr id="59" name="Picture Placeholder 5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7706A5A-BFE1-1426-AAB0-FB83C786D59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67" b="-20567"/>
          <a:stretch/>
        </p:blipFill>
        <p:spPr>
          <a:xfrm>
            <a:off x="8696956" y="2463965"/>
            <a:ext cx="2060169" cy="3475309"/>
          </a:xfrm>
          <a:prstGeom prst="roundRect">
            <a:avLst>
              <a:gd name="adj" fmla="val 37042"/>
            </a:avLst>
          </a:prstGeom>
        </p:spPr>
      </p:pic>
    </p:spTree>
    <p:extLst>
      <p:ext uri="{BB962C8B-B14F-4D97-AF65-F5344CB8AC3E}">
        <p14:creationId xmlns:p14="http://schemas.microsoft.com/office/powerpoint/2010/main" val="3288148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2.96296E-6 L 0.03894 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2.96296E-6 L -0.01954 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2.96296E-6 L -0.03894 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54167E-6 -2.59259E-6 L 0.01237 0.02847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11" grpId="0"/>
      <p:bldP spid="111" grpId="1"/>
      <p:bldP spid="112" grpId="0"/>
      <p:bldP spid="112" grpId="1"/>
      <p:bldP spid="119" grpId="0"/>
      <p:bldP spid="119" grpId="1"/>
      <p:bldP spid="126" grpId="0"/>
      <p:bldP spid="126" grpId="1"/>
      <p:bldP spid="133" grpId="0"/>
      <p:bldP spid="1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135A334-2575-EC84-C3CB-4A5B72035656}"/>
              </a:ext>
            </a:extLst>
          </p:cNvPr>
          <p:cNvSpPr/>
          <p:nvPr/>
        </p:nvSpPr>
        <p:spPr>
          <a:xfrm>
            <a:off x="2902284" y="1276185"/>
            <a:ext cx="1387829" cy="15745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8AE26C-C131-D32D-63B7-5D7FE7623F69}"/>
              </a:ext>
            </a:extLst>
          </p:cNvPr>
          <p:cNvSpPr/>
          <p:nvPr/>
        </p:nvSpPr>
        <p:spPr>
          <a:xfrm>
            <a:off x="5092121" y="3979761"/>
            <a:ext cx="1517043" cy="1574583"/>
          </a:xfrm>
          <a:prstGeom prst="ellipse">
            <a:avLst/>
          </a:prstGeom>
          <a:solidFill>
            <a:srgbClr val="DEE8FF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5C8C0F-82D9-B3F3-8A21-4E1068B655C1}"/>
              </a:ext>
            </a:extLst>
          </p:cNvPr>
          <p:cNvSpPr/>
          <p:nvPr/>
        </p:nvSpPr>
        <p:spPr>
          <a:xfrm>
            <a:off x="9798953" y="3992610"/>
            <a:ext cx="1574583" cy="157458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556B7A-FF1A-CF32-E6BD-6797EA48CF57}"/>
              </a:ext>
            </a:extLst>
          </p:cNvPr>
          <p:cNvSpPr/>
          <p:nvPr/>
        </p:nvSpPr>
        <p:spPr>
          <a:xfrm>
            <a:off x="2900167" y="3978517"/>
            <a:ext cx="1387829" cy="15745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CE35BA-A402-AB07-2F7A-94D162A23604}"/>
              </a:ext>
            </a:extLst>
          </p:cNvPr>
          <p:cNvSpPr/>
          <p:nvPr/>
        </p:nvSpPr>
        <p:spPr>
          <a:xfrm>
            <a:off x="9722501" y="1284402"/>
            <a:ext cx="1387829" cy="157458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1974E-8E73-A603-05B8-ABB2A00F6C9F}"/>
              </a:ext>
            </a:extLst>
          </p:cNvPr>
          <p:cNvSpPr/>
          <p:nvPr/>
        </p:nvSpPr>
        <p:spPr>
          <a:xfrm>
            <a:off x="7570798" y="3989196"/>
            <a:ext cx="1387829" cy="15779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1761C0-9D09-31C9-EF64-5305E465AB2D}"/>
              </a:ext>
            </a:extLst>
          </p:cNvPr>
          <p:cNvSpPr/>
          <p:nvPr/>
        </p:nvSpPr>
        <p:spPr>
          <a:xfrm>
            <a:off x="586915" y="3964604"/>
            <a:ext cx="1517043" cy="15884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707C037C-0FCC-4650-ABF2-3E75FC60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500" y="1271032"/>
            <a:ext cx="1574583" cy="15745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91D22D1-464F-48E7-BE5F-5FA225206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6" y="4154698"/>
            <a:ext cx="1134334" cy="118405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483ED29-D8AC-4FD6-AAAC-6D38A78BA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5" y="3978517"/>
            <a:ext cx="1574583" cy="1574583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">
            <a:extLst>
              <a:ext uri="{FF2B5EF4-FFF2-40B4-BE49-F238E27FC236}">
                <a16:creationId xmlns:a16="http://schemas.microsoft.com/office/drawing/2014/main" id="{DBF7020D-7155-46E3-A2EE-70C778C15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52" y="4291463"/>
            <a:ext cx="1361261" cy="976879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9574DB04-6803-4C23-BF6E-0EDF99A2E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28" y="3985654"/>
            <a:ext cx="1574583" cy="1574583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62C06B08-ED1D-42FC-9539-B61790CCB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89" y="3985654"/>
            <a:ext cx="1581539" cy="1581539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72323871-7BFA-43B8-B3C0-1AE92D384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28" y="1276184"/>
            <a:ext cx="1574583" cy="157458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E9D6E881-193E-4D23-A4A1-775B8F79C1C8}"/>
              </a:ext>
            </a:extLst>
          </p:cNvPr>
          <p:cNvSpPr/>
          <p:nvPr/>
        </p:nvSpPr>
        <p:spPr>
          <a:xfrm>
            <a:off x="5170091" y="1276185"/>
            <a:ext cx="1381695" cy="15745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4D8F4C7E-D4D4-4E59-AF33-C7C4E13BE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00" y="1276184"/>
            <a:ext cx="1581539" cy="158153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24EFE73-AFBA-4AF6-97B8-0147EC5F2642}"/>
              </a:ext>
            </a:extLst>
          </p:cNvPr>
          <p:cNvSpPr/>
          <p:nvPr/>
        </p:nvSpPr>
        <p:spPr>
          <a:xfrm>
            <a:off x="609196" y="1262814"/>
            <a:ext cx="1517043" cy="15884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861C5F-FD43-4EF2-B0FD-3A6DDCB5E986}"/>
              </a:ext>
            </a:extLst>
          </p:cNvPr>
          <p:cNvSpPr/>
          <p:nvPr/>
        </p:nvSpPr>
        <p:spPr>
          <a:xfrm>
            <a:off x="7431528" y="1276184"/>
            <a:ext cx="1517043" cy="1588496"/>
          </a:xfrm>
          <a:prstGeom prst="ellipse">
            <a:avLst/>
          </a:prstGeom>
          <a:solidFill>
            <a:srgbClr val="F7F7F7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9449BBE-D284-4DB5-B100-5A791B38A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68" y="1403562"/>
            <a:ext cx="1100296" cy="1275995"/>
          </a:xfrm>
          <a:prstGeom prst="rect">
            <a:avLst/>
          </a:prstGeom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F73BE60-975F-40EB-A49A-E3E0543619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81" y="1612430"/>
            <a:ext cx="1424535" cy="9017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5560AE-7DDD-4786-AEA3-C0D17F578B61}"/>
              </a:ext>
            </a:extLst>
          </p:cNvPr>
          <p:cNvSpPr txBox="1"/>
          <p:nvPr/>
        </p:nvSpPr>
        <p:spPr>
          <a:xfrm>
            <a:off x="1959064" y="124037"/>
            <a:ext cx="809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48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C5A5A-6A57-4BF8-9A89-6533A073FD1C}"/>
              </a:ext>
            </a:extLst>
          </p:cNvPr>
          <p:cNvSpPr txBox="1"/>
          <p:nvPr/>
        </p:nvSpPr>
        <p:spPr>
          <a:xfrm>
            <a:off x="586915" y="3159090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Victim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975F34-45AD-4DB7-B07B-AF86623792B7}"/>
              </a:ext>
            </a:extLst>
          </p:cNvPr>
          <p:cNvSpPr txBox="1"/>
          <p:nvPr/>
        </p:nvSpPr>
        <p:spPr>
          <a:xfrm>
            <a:off x="2824419" y="3159090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Reporter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CFE5E1-0A14-41A2-A105-34D35B76B24E}"/>
              </a:ext>
            </a:extLst>
          </p:cNvPr>
          <p:cNvSpPr txBox="1"/>
          <p:nvPr/>
        </p:nvSpPr>
        <p:spPr>
          <a:xfrm>
            <a:off x="5237526" y="3159090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Volunteer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DA883-769D-4365-A60F-E2A82C64744B}"/>
              </a:ext>
            </a:extLst>
          </p:cNvPr>
          <p:cNvSpPr txBox="1"/>
          <p:nvPr/>
        </p:nvSpPr>
        <p:spPr>
          <a:xfrm>
            <a:off x="7495350" y="3159090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Counselor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9D624D-B941-441B-A836-2338BD06F0EB}"/>
              </a:ext>
            </a:extLst>
          </p:cNvPr>
          <p:cNvSpPr txBox="1"/>
          <p:nvPr/>
        </p:nvSpPr>
        <p:spPr>
          <a:xfrm>
            <a:off x="9757759" y="3144468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Lawyer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4CF5E7-B046-4A76-8F45-0AFD8F4D9B7E}"/>
              </a:ext>
            </a:extLst>
          </p:cNvPr>
          <p:cNvSpPr txBox="1"/>
          <p:nvPr/>
        </p:nvSpPr>
        <p:spPr>
          <a:xfrm>
            <a:off x="564634" y="5864696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Doctor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F83DA5-672D-4169-8350-939C2D306E75}"/>
              </a:ext>
            </a:extLst>
          </p:cNvPr>
          <p:cNvSpPr txBox="1"/>
          <p:nvPr/>
        </p:nvSpPr>
        <p:spPr>
          <a:xfrm>
            <a:off x="2802138" y="5864696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Lab Assistant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43252E-F871-4CDD-BAC2-120E19730F7C}"/>
              </a:ext>
            </a:extLst>
          </p:cNvPr>
          <p:cNvSpPr txBox="1"/>
          <p:nvPr/>
        </p:nvSpPr>
        <p:spPr>
          <a:xfrm>
            <a:off x="5154707" y="5861992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Pharmacist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FF3278-47A2-4D68-8D80-03DB551F7E33}"/>
              </a:ext>
            </a:extLst>
          </p:cNvPr>
          <p:cNvSpPr txBox="1"/>
          <p:nvPr/>
        </p:nvSpPr>
        <p:spPr>
          <a:xfrm>
            <a:off x="7523398" y="5861992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IN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Psychiatrist</a:t>
            </a:r>
            <a:endParaRPr lang="en-US" sz="1600" b="1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FFE1A6-BBD3-4BCD-98FA-9B9EF90FDFC9}"/>
              </a:ext>
            </a:extLst>
          </p:cNvPr>
          <p:cNvSpPr txBox="1"/>
          <p:nvPr/>
        </p:nvSpPr>
        <p:spPr>
          <a:xfrm>
            <a:off x="9831552" y="5861992"/>
            <a:ext cx="1539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System Admin</a:t>
            </a:r>
          </a:p>
        </p:txBody>
      </p:sp>
    </p:spTree>
    <p:extLst>
      <p:ext uri="{BB962C8B-B14F-4D97-AF65-F5344CB8AC3E}">
        <p14:creationId xmlns:p14="http://schemas.microsoft.com/office/powerpoint/2010/main" val="2178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4.07407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-7.40741E-7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2.59259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0.01237 0.02848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7.40741E-7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2.22045E-1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4.07407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1.48148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-1.85185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1237 0.02848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01237 0.02847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01237 0.02847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01237 0.02847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01237 0.02847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1237 0.02847 " pathEditMode="relative" rAng="0" ptsTypes="AA">
                                      <p:cBhvr>
                                        <p:cTn id="84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1237 0.02847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01237 0.02847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1237 0.02847 " pathEditMode="relative" rAng="0" ptsTypes="AA">
                                      <p:cBhvr>
                                        <p:cTn id="99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1237 0.02847 " pathEditMode="relative" rAng="0" ptsTypes="AA">
                                      <p:cBhvr>
                                        <p:cTn id="10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01237 0.02847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7" grpId="0" animBg="1"/>
      <p:bldP spid="17" grpId="1" animBg="1"/>
      <p:bldP spid="20" grpId="0" animBg="1"/>
      <p:bldP spid="20" grpId="1" animBg="1"/>
      <p:bldP spid="23" grpId="0" animBg="1"/>
      <p:bldP spid="23" grpId="1" animBg="1"/>
      <p:bldP spid="26" grpId="0" animBg="1"/>
      <p:bldP spid="26" grpId="1" animBg="1"/>
      <p:bldP spid="29" grpId="0" animBg="1"/>
      <p:bldP spid="29" grpId="1" animBg="1"/>
      <p:bldP spid="41" grpId="0" animBg="1"/>
      <p:bldP spid="41" grpId="1" animBg="1"/>
      <p:bldP spid="21" grpId="0" animBg="1"/>
      <p:bldP spid="21" grpId="1" animBg="1"/>
      <p:bldP spid="24" grpId="0" animBg="1"/>
      <p:bldP spid="24" grpId="1" animBg="1"/>
      <p:bldP spid="27" grpId="0"/>
      <p:bldP spid="27" grpId="1"/>
      <p:bldP spid="28" grpId="0"/>
      <p:bldP spid="28" grpId="1"/>
      <p:bldP spid="31" grpId="0"/>
      <p:bldP spid="31" grpId="1"/>
      <p:bldP spid="32" grpId="0"/>
      <p:bldP spid="32" grpId="1"/>
      <p:bldP spid="33" grpId="0"/>
      <p:bldP spid="33" grpId="1"/>
      <p:bldP spid="35" grpId="0"/>
      <p:bldP spid="35" grpId="1"/>
      <p:bldP spid="37" grpId="0"/>
      <p:bldP spid="37" grpId="1"/>
      <p:bldP spid="38" grpId="0"/>
      <p:bldP spid="38" grpId="1"/>
      <p:bldP spid="39" grpId="0"/>
      <p:bldP spid="39" grpId="1"/>
      <p:bldP spid="42" grpId="0"/>
      <p:bldP spid="42" grpId="1"/>
      <p:bldP spid="43" grpId="0"/>
      <p:bldP spid="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16034D7-FA60-D286-C316-32C5E317FD05}"/>
              </a:ext>
            </a:extLst>
          </p:cNvPr>
          <p:cNvSpPr/>
          <p:nvPr/>
        </p:nvSpPr>
        <p:spPr>
          <a:xfrm>
            <a:off x="198423" y="2379553"/>
            <a:ext cx="1626343" cy="17182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5AAEEE8-2715-EDE0-594D-A65A99363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1" y="2493543"/>
            <a:ext cx="1210326" cy="14035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292ACF-A4C7-3BAA-1CCD-FBF1AD9FD4DC}"/>
              </a:ext>
            </a:extLst>
          </p:cNvPr>
          <p:cNvSpPr/>
          <p:nvPr/>
        </p:nvSpPr>
        <p:spPr>
          <a:xfrm>
            <a:off x="2129669" y="1481559"/>
            <a:ext cx="2948980" cy="31463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44189-ACCA-8D5C-0704-EEEA5309A1C5}"/>
              </a:ext>
            </a:extLst>
          </p:cNvPr>
          <p:cNvSpPr/>
          <p:nvPr/>
        </p:nvSpPr>
        <p:spPr>
          <a:xfrm>
            <a:off x="6145036" y="4627881"/>
            <a:ext cx="2064389" cy="20015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284C5-9B03-9645-F591-F22C99E06860}"/>
              </a:ext>
            </a:extLst>
          </p:cNvPr>
          <p:cNvSpPr/>
          <p:nvPr/>
        </p:nvSpPr>
        <p:spPr>
          <a:xfrm>
            <a:off x="9684785" y="228598"/>
            <a:ext cx="2064389" cy="20015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C4D9A0-8AFE-FE41-6F92-7D5DF43762CA}"/>
              </a:ext>
            </a:extLst>
          </p:cNvPr>
          <p:cNvSpPr/>
          <p:nvPr/>
        </p:nvSpPr>
        <p:spPr>
          <a:xfrm>
            <a:off x="5522716" y="230321"/>
            <a:ext cx="3296819" cy="3008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CC7605-2767-CFFB-5464-1C1DE011697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24766" y="3054720"/>
            <a:ext cx="304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C19CF8-2B4B-EFB3-D698-45C5EA28AF61}"/>
              </a:ext>
            </a:extLst>
          </p:cNvPr>
          <p:cNvSpPr txBox="1"/>
          <p:nvPr/>
        </p:nvSpPr>
        <p:spPr>
          <a:xfrm>
            <a:off x="2129669" y="1635611"/>
            <a:ext cx="2948980" cy="37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04549D-6A41-D661-BD7B-80B1433CD3EE}"/>
              </a:ext>
            </a:extLst>
          </p:cNvPr>
          <p:cNvSpPr txBox="1"/>
          <p:nvPr/>
        </p:nvSpPr>
        <p:spPr>
          <a:xfrm>
            <a:off x="9684785" y="312000"/>
            <a:ext cx="206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IN" sz="1800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PHARMACY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2775CE-7F5E-A040-2952-88A9830FBBBF}"/>
              </a:ext>
            </a:extLst>
          </p:cNvPr>
          <p:cNvSpPr txBox="1"/>
          <p:nvPr/>
        </p:nvSpPr>
        <p:spPr>
          <a:xfrm>
            <a:off x="6145037" y="4800750"/>
            <a:ext cx="206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JUSTICE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5425C8-899A-DCDE-B04A-3C2D89275CFD}"/>
              </a:ext>
            </a:extLst>
          </p:cNvPr>
          <p:cNvSpPr txBox="1"/>
          <p:nvPr/>
        </p:nvSpPr>
        <p:spPr>
          <a:xfrm>
            <a:off x="6556718" y="327087"/>
            <a:ext cx="143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WELLNESS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FAFC4EC-AC73-4A7E-9B37-52C7A3E3F96F}"/>
              </a:ext>
            </a:extLst>
          </p:cNvPr>
          <p:cNvSpPr/>
          <p:nvPr/>
        </p:nvSpPr>
        <p:spPr>
          <a:xfrm>
            <a:off x="2346913" y="2857449"/>
            <a:ext cx="934488" cy="11841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D92A07C1-F0F6-4578-809B-DAF337DAC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22" y="2857448"/>
            <a:ext cx="1189403" cy="118940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16C27F26-F699-4CCE-BB54-7122352D5C25}"/>
              </a:ext>
            </a:extLst>
          </p:cNvPr>
          <p:cNvSpPr/>
          <p:nvPr/>
        </p:nvSpPr>
        <p:spPr>
          <a:xfrm>
            <a:off x="6717031" y="1937941"/>
            <a:ext cx="930948" cy="12035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08AE3344-E502-4960-9E72-2243D264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05" y="1933759"/>
            <a:ext cx="1206203" cy="1206203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16A40D31-F606-4BA9-81B4-A813699D2F98}"/>
              </a:ext>
            </a:extLst>
          </p:cNvPr>
          <p:cNvSpPr/>
          <p:nvPr/>
        </p:nvSpPr>
        <p:spPr>
          <a:xfrm>
            <a:off x="6614814" y="5148438"/>
            <a:ext cx="999919" cy="117316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3" name="Picture 52" descr="Logo, icon&#10;&#10;Description automatically generated">
            <a:extLst>
              <a:ext uri="{FF2B5EF4-FFF2-40B4-BE49-F238E27FC236}">
                <a16:creationId xmlns:a16="http://schemas.microsoft.com/office/drawing/2014/main" id="{760A39A0-7201-480C-B014-0F1F99A77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85" y="5144900"/>
            <a:ext cx="1173163" cy="1173163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A9ED06BD-720C-4671-81D2-C65BEEFFFAB1}"/>
              </a:ext>
            </a:extLst>
          </p:cNvPr>
          <p:cNvSpPr/>
          <p:nvPr/>
        </p:nvSpPr>
        <p:spPr>
          <a:xfrm>
            <a:off x="3743978" y="2825335"/>
            <a:ext cx="1175263" cy="1245465"/>
          </a:xfrm>
          <a:prstGeom prst="ellipse">
            <a:avLst/>
          </a:prstGeom>
          <a:solidFill>
            <a:srgbClr val="F7F7F7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6" name="Picture 5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D51818D-33F0-4796-8857-5A6135708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89" y="3114992"/>
            <a:ext cx="1017747" cy="564201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CEE522F-5B95-475C-B928-5818C1B5370D}"/>
              </a:ext>
            </a:extLst>
          </p:cNvPr>
          <p:cNvSpPr/>
          <p:nvPr/>
        </p:nvSpPr>
        <p:spPr>
          <a:xfrm>
            <a:off x="10040210" y="719688"/>
            <a:ext cx="1367682" cy="1391204"/>
          </a:xfrm>
          <a:prstGeom prst="ellipse">
            <a:avLst/>
          </a:prstGeom>
          <a:solidFill>
            <a:srgbClr val="DEE8FF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9AB662-F2B0-4511-8773-716F940265E9}"/>
              </a:ext>
            </a:extLst>
          </p:cNvPr>
          <p:cNvSpPr/>
          <p:nvPr/>
        </p:nvSpPr>
        <p:spPr>
          <a:xfrm>
            <a:off x="7460768" y="687024"/>
            <a:ext cx="1002550" cy="124827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09B376F-D5A7-4F95-BE31-A077DF0E3609}"/>
              </a:ext>
            </a:extLst>
          </p:cNvPr>
          <p:cNvSpPr/>
          <p:nvPr/>
        </p:nvSpPr>
        <p:spPr>
          <a:xfrm>
            <a:off x="5732448" y="694161"/>
            <a:ext cx="1127119" cy="12172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609600" dist="546100" dir="2700000" sx="95000" sy="95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4" name="Picture 63" descr="Diagram&#10;&#10;Description automatically generated">
            <a:extLst>
              <a:ext uri="{FF2B5EF4-FFF2-40B4-BE49-F238E27FC236}">
                <a16:creationId xmlns:a16="http://schemas.microsoft.com/office/drawing/2014/main" id="{25C4B875-40FF-49F6-9A6C-24AE6DAC2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046" y="892939"/>
            <a:ext cx="1002228" cy="1046158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5AE8265F-C830-4B96-AAFA-0F27F56A7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50" y="707844"/>
            <a:ext cx="1206204" cy="1206204"/>
          </a:xfrm>
          <a:prstGeom prst="rect">
            <a:avLst/>
          </a:prstGeom>
        </p:spPr>
      </p:pic>
      <p:pic>
        <p:nvPicPr>
          <p:cNvPr id="67" name="Picture 66" descr="Diagram&#10;&#10;Description automatically generated">
            <a:extLst>
              <a:ext uri="{FF2B5EF4-FFF2-40B4-BE49-F238E27FC236}">
                <a16:creationId xmlns:a16="http://schemas.microsoft.com/office/drawing/2014/main" id="{185136C7-1DCF-4190-A212-297C6449E9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39" y="694161"/>
            <a:ext cx="1252572" cy="1252572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D33BF72-37DB-4F4B-9985-D9CD74EF1BE4}"/>
              </a:ext>
            </a:extLst>
          </p:cNvPr>
          <p:cNvCxnSpPr>
            <a:cxnSpLocks/>
          </p:cNvCxnSpPr>
          <p:nvPr/>
        </p:nvCxnSpPr>
        <p:spPr>
          <a:xfrm flipV="1">
            <a:off x="4554194" y="892939"/>
            <a:ext cx="990561" cy="60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9B8263C-CF8E-4329-8039-50F26F9AA1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826233" y="1229359"/>
            <a:ext cx="858552" cy="661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E7C3D09-9B9C-48A2-9783-391E40508B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275502" y="4561525"/>
            <a:ext cx="1869534" cy="106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4.07407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7.40741E-7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-1.85185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1.11111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2.59259E-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2.22045E-1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0" grpId="0" animBg="1"/>
      <p:bldP spid="30" grpId="1" animBg="1"/>
      <p:bldP spid="32" grpId="0" animBg="1"/>
      <p:bldP spid="32" grpId="1" animBg="1"/>
      <p:bldP spid="52" grpId="0" animBg="1"/>
      <p:bldP spid="52" grpId="1" animBg="1"/>
      <p:bldP spid="55" grpId="0" animBg="1"/>
      <p:bldP spid="55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7F6956D2-48D0-23AB-A449-5C1853211903}"/>
              </a:ext>
            </a:extLst>
          </p:cNvPr>
          <p:cNvSpPr/>
          <p:nvPr/>
        </p:nvSpPr>
        <p:spPr>
          <a:xfrm rot="10800000">
            <a:off x="1115367" y="1336429"/>
            <a:ext cx="10126724" cy="5446206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6C56CF-C1AF-C2A4-5966-B96123941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9" r="8534" b="5628"/>
          <a:stretch/>
        </p:blipFill>
        <p:spPr>
          <a:xfrm>
            <a:off x="2331218" y="1788605"/>
            <a:ext cx="7898005" cy="4381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3FBAD-F0EC-52A6-425D-8A7EE7F8FF9E}"/>
              </a:ext>
            </a:extLst>
          </p:cNvPr>
          <p:cNvSpPr txBox="1"/>
          <p:nvPr/>
        </p:nvSpPr>
        <p:spPr>
          <a:xfrm>
            <a:off x="1115368" y="806324"/>
            <a:ext cx="1012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028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2021 M colorful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6690"/>
      </a:accent1>
      <a:accent2>
        <a:srgbClr val="FFAE44"/>
      </a:accent2>
      <a:accent3>
        <a:srgbClr val="2DC5A2"/>
      </a:accent3>
      <a:accent4>
        <a:srgbClr val="49B2F5"/>
      </a:accent4>
      <a:accent5>
        <a:srgbClr val="686DF4"/>
      </a:accent5>
      <a:accent6>
        <a:srgbClr val="C569E0"/>
      </a:accent6>
      <a:hlink>
        <a:srgbClr val="0563C1"/>
      </a:hlink>
      <a:folHlink>
        <a:srgbClr val="954F72"/>
      </a:folHlink>
    </a:clrScheme>
    <a:fontScheme name="2021 non excl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2E817C668CBA4A88E9722B87CF0586" ma:contentTypeVersion="8" ma:contentTypeDescription="Create a new document." ma:contentTypeScope="" ma:versionID="588371cb1b13608dba20e1ed09975b42">
  <xsd:schema xmlns:xsd="http://www.w3.org/2001/XMLSchema" xmlns:xs="http://www.w3.org/2001/XMLSchema" xmlns:p="http://schemas.microsoft.com/office/2006/metadata/properties" xmlns:ns3="407fd254-c0d7-4148-8ca3-26c411bd362a" xmlns:ns4="aced7327-078e-4720-a439-b4678151f590" targetNamespace="http://schemas.microsoft.com/office/2006/metadata/properties" ma:root="true" ma:fieldsID="6c8d733ab0295120df8f8152c7a3c06d" ns3:_="" ns4:_="">
    <xsd:import namespace="407fd254-c0d7-4148-8ca3-26c411bd362a"/>
    <xsd:import namespace="aced7327-078e-4720-a439-b4678151f59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7fd254-c0d7-4148-8ca3-26c411bd362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ed7327-078e-4720-a439-b4678151f5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D67529-ECFF-454E-8DA5-FEDC34C064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BEB235-BC44-4BFC-BC5A-96C17FC5E9F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07fd254-c0d7-4148-8ca3-26c411bd362a"/>
    <ds:schemaRef ds:uri="aced7327-078e-4720-a439-b4678151f59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B03501-DB43-48FC-B011-A9E950DBBEEA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Macintosh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Lato</vt:lpstr>
      <vt:lpstr>Museo 700</vt:lpstr>
      <vt:lpstr>MuseoSans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WATER MELON</dc:creator>
  <cp:lastModifiedBy>Daksh Harshadkumar Patel</cp:lastModifiedBy>
  <cp:revision>2</cp:revision>
  <dcterms:created xsi:type="dcterms:W3CDTF">2020-09-30T02:42:13Z</dcterms:created>
  <dcterms:modified xsi:type="dcterms:W3CDTF">2024-01-11T02:12:03Z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0x010100DE2E817C668CBA4A88E9722B87CF0586</vt:lpwstr>
  </property>
</Properties>
</file>